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

</file>

<file path=ppt/slides/_rels/slide2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

</file>

<file path=ppt/slides/_rels/slide2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

</file>

<file path=ppt/slides/_rels/slide2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

</file>

<file path=ppt/slides/_rels/slide2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

</file>

<file path=ppt/slides/_rels/slide3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

</file>

<file path=ppt/slides/_rels/slide3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

</file>

<file path=ppt/slides/_rels/slide3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

</file>

<file path=ppt/slides/_rels/slide3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

</file>

<file path=ppt/slides/_rels/slide3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

</file>

<file path=ppt/slides/_rels/slide3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

</file>

<file path=ppt/slides/_rels/slide3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

</file>

<file path=ppt/slides/_rels/slide3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

</file>

<file path=ppt/slides/_rels/slide4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

</file>

<file path=ppt/slides/_rels/slide4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

</file>

<file path=ppt/slides/_rels/slide4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

</file>

<file path=ppt/slides/_rels/slide4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

</file>

<file path=ppt/slides/_rels/slide4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

</file>

<file path=ppt/slides/_rels/slide4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

</file>

<file path=ppt/slides/_rels/slide4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

</file>

<file path=ppt/slides/_rels/slide4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

</file>

<file path=ppt/slides/_rels/slide4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

</file>

<file path=ppt/slides/_rels/slide4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408" y="779192"/>
            <a:ext cx="1102627" cy="584708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dirty="0" smtClean="0" sz="4400" spc="-3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400" spc="-3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4400" spc="-3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8227" y="779192"/>
            <a:ext cx="2221243" cy="584707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5102" y="779192"/>
            <a:ext cx="2966800" cy="584707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dirty="0" smtClean="0" sz="4400" spc="-1" b="1">
                <a:solidFill>
                  <a:srgbClr val="0000FF"/>
                </a:solidFill>
                <a:latin typeface="Arial"/>
                <a:cs typeface="Arial"/>
              </a:rPr>
              <a:t>Heal</a:t>
            </a:r>
            <a:r>
              <a:rPr dirty="0" smtClean="0" sz="4400" spc="-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400" spc="-1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4400" spc="-1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4400" spc="-1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400" spc="-1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400" spc="-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1904" y="779192"/>
            <a:ext cx="2097076" cy="584707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400" spc="-2" b="1">
                <a:solidFill>
                  <a:srgbClr val="0000FF"/>
                </a:solidFill>
                <a:latin typeface="Arial"/>
                <a:cs typeface="Arial"/>
              </a:rPr>
              <a:t>em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5069" y="2267108"/>
            <a:ext cx="42651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b="1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6817" y="3009772"/>
            <a:ext cx="5965720" cy="884936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algn="ctr">
              <a:lnSpc>
                <a:spcPts val="2895"/>
              </a:lnSpc>
            </a:pPr>
            <a:r>
              <a:rPr dirty="0" smtClean="0" sz="2400" b="1">
                <a:latin typeface="Arial"/>
                <a:cs typeface="Arial"/>
              </a:rPr>
              <a:t>D</a:t>
            </a:r>
            <a:r>
              <a:rPr dirty="0" smtClean="0" sz="2400" b="1">
                <a:latin typeface="Arial"/>
                <a:cs typeface="Arial"/>
              </a:rPr>
              <a:t>r.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med.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E</a:t>
            </a:r>
            <a:r>
              <a:rPr dirty="0" smtClean="0" sz="2400" b="1">
                <a:latin typeface="Arial"/>
                <a:cs typeface="Arial"/>
              </a:rPr>
              <a:t>r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ch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Theo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M</a:t>
            </a:r>
            <a:r>
              <a:rPr dirty="0" smtClean="0" sz="2400" b="1">
                <a:latin typeface="Arial"/>
                <a:cs typeface="Arial"/>
              </a:rPr>
              <a:t>erho</a:t>
            </a:r>
            <a:r>
              <a:rPr dirty="0" smtClean="0" sz="2400" b="1">
                <a:latin typeface="Arial"/>
                <a:cs typeface="Arial"/>
              </a:rPr>
              <a:t>l</a:t>
            </a:r>
            <a:r>
              <a:rPr dirty="0" smtClean="0" sz="2400" b="1">
                <a:latin typeface="Arial"/>
                <a:cs typeface="Arial"/>
              </a:rPr>
              <a:t>z,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800" spc="-4" b="1">
                <a:latin typeface="Calibri"/>
                <a:cs typeface="Calibri"/>
              </a:rPr>
              <a:t>A</a:t>
            </a:r>
            <a:r>
              <a:rPr dirty="0" smtClean="0" sz="2800" spc="-4" b="1">
                <a:latin typeface="Calibri"/>
                <a:cs typeface="Calibri"/>
              </a:rPr>
              <a:t>E</a:t>
            </a:r>
            <a:r>
              <a:rPr dirty="0" smtClean="0" sz="2800" spc="-4" b="1">
                <a:latin typeface="Calibri"/>
                <a:cs typeface="Calibri"/>
              </a:rPr>
              <a:t>M</a:t>
            </a:r>
            <a:r>
              <a:rPr dirty="0" smtClean="0" sz="2800" spc="-4" b="1">
                <a:latin typeface="Calibri"/>
                <a:cs typeface="Calibri"/>
              </a:rPr>
              <a:t>H/</a:t>
            </a:r>
            <a:r>
              <a:rPr dirty="0" smtClean="0" sz="2800" spc="-4" b="1">
                <a:latin typeface="Calibri"/>
                <a:cs typeface="Calibri"/>
              </a:rPr>
              <a:t>V</a:t>
            </a:r>
            <a:r>
              <a:rPr dirty="0" smtClean="0" sz="2800" spc="-4" b="1">
                <a:latin typeface="Calibri"/>
                <a:cs typeface="Calibri"/>
              </a:rPr>
              <a:t>L</a:t>
            </a:r>
            <a:r>
              <a:rPr dirty="0" smtClean="0" sz="2800" spc="-4" b="1">
                <a:latin typeface="Calibri"/>
                <a:cs typeface="Calibri"/>
              </a:rPr>
              <a:t>K</a:t>
            </a:r>
            <a:endParaRPr sz="2800">
              <a:latin typeface="Calibri"/>
              <a:cs typeface="Calibri"/>
            </a:endParaRPr>
          </a:p>
          <a:p>
            <a:pPr marL="1373924" marR="1401866" algn="ctr">
              <a:lnSpc>
                <a:spcPct val="101725"/>
              </a:lnSpc>
              <a:spcBef>
                <a:spcPts val="409"/>
              </a:spcBef>
            </a:pPr>
            <a:r>
              <a:rPr dirty="0" smtClean="0" sz="2800" spc="-3" b="1">
                <a:latin typeface="Calibri"/>
                <a:cs typeface="Calibri"/>
              </a:rPr>
              <a:t>V</a:t>
            </a:r>
            <a:r>
              <a:rPr dirty="0" smtClean="0" sz="2800" spc="-3" b="1">
                <a:latin typeface="Calibri"/>
                <a:cs typeface="Calibri"/>
              </a:rPr>
              <a:t>i</a:t>
            </a:r>
            <a:r>
              <a:rPr dirty="0" smtClean="0" sz="2800" spc="-3" b="1">
                <a:latin typeface="Calibri"/>
                <a:cs typeface="Calibri"/>
              </a:rPr>
              <a:t>c</a:t>
            </a:r>
            <a:r>
              <a:rPr dirty="0" smtClean="0" sz="2800" spc="-3" b="1">
                <a:latin typeface="Calibri"/>
                <a:cs typeface="Calibri"/>
              </a:rPr>
              <a:t>e</a:t>
            </a:r>
            <a:r>
              <a:rPr dirty="0" smtClean="0" sz="2800" spc="-132" b="1">
                <a:latin typeface="Times New Roman"/>
                <a:cs typeface="Times New Roman"/>
              </a:rPr>
              <a:t> </a:t>
            </a:r>
            <a:r>
              <a:rPr dirty="0" smtClean="0" sz="2800" spc="-3" b="1">
                <a:latin typeface="Calibri"/>
                <a:cs typeface="Calibri"/>
              </a:rPr>
              <a:t>P</a:t>
            </a:r>
            <a:r>
              <a:rPr dirty="0" smtClean="0" sz="2800" spc="-3" b="1">
                <a:latin typeface="Calibri"/>
                <a:cs typeface="Calibri"/>
              </a:rPr>
              <a:t>r</a:t>
            </a:r>
            <a:r>
              <a:rPr dirty="0" smtClean="0" sz="2800" spc="-3" b="1">
                <a:latin typeface="Calibri"/>
                <a:cs typeface="Calibri"/>
              </a:rPr>
              <a:t>e</a:t>
            </a:r>
            <a:r>
              <a:rPr dirty="0" smtClean="0" sz="2800" spc="-3" b="1">
                <a:latin typeface="Calibri"/>
                <a:cs typeface="Calibri"/>
              </a:rPr>
              <a:t>s</a:t>
            </a:r>
            <a:r>
              <a:rPr dirty="0" smtClean="0" sz="2800" spc="-3" b="1">
                <a:latin typeface="Calibri"/>
                <a:cs typeface="Calibri"/>
              </a:rPr>
              <a:t>i</a:t>
            </a:r>
            <a:r>
              <a:rPr dirty="0" smtClean="0" sz="2800" spc="-3" b="1">
                <a:latin typeface="Calibri"/>
                <a:cs typeface="Calibri"/>
              </a:rPr>
              <a:t>d</a:t>
            </a:r>
            <a:r>
              <a:rPr dirty="0" smtClean="0" sz="2800" spc="-3" b="1">
                <a:latin typeface="Calibri"/>
                <a:cs typeface="Calibri"/>
              </a:rPr>
              <a:t>e</a:t>
            </a:r>
            <a:r>
              <a:rPr dirty="0" smtClean="0" sz="2800" spc="-3" b="1">
                <a:latin typeface="Calibri"/>
                <a:cs typeface="Calibri"/>
              </a:rPr>
              <a:t>n</a:t>
            </a:r>
            <a:r>
              <a:rPr dirty="0" smtClean="0" sz="2800" spc="-3" b="1">
                <a:latin typeface="Calibri"/>
                <a:cs typeface="Calibri"/>
              </a:rPr>
              <a:t>t</a:t>
            </a:r>
            <a:r>
              <a:rPr dirty="0" smtClean="0" sz="2800" spc="-132" b="1">
                <a:latin typeface="Times New Roman"/>
                <a:cs typeface="Times New Roman"/>
              </a:rPr>
              <a:t> </a:t>
            </a:r>
            <a:r>
              <a:rPr dirty="0" smtClean="0" sz="2800" spc="-3" b="1">
                <a:latin typeface="Calibri"/>
                <a:cs typeface="Calibri"/>
              </a:rPr>
              <a:t>A</a:t>
            </a:r>
            <a:r>
              <a:rPr dirty="0" smtClean="0" sz="2800" spc="-3" b="1">
                <a:latin typeface="Calibri"/>
                <a:cs typeface="Calibri"/>
              </a:rPr>
              <a:t>E</a:t>
            </a:r>
            <a:r>
              <a:rPr dirty="0" smtClean="0" sz="2800" spc="-3" b="1">
                <a:latin typeface="Calibri"/>
                <a:cs typeface="Calibri"/>
              </a:rPr>
              <a:t>M</a:t>
            </a:r>
            <a:r>
              <a:rPr dirty="0" smtClean="0" sz="2800" spc="-3" b="1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9013" y="4281836"/>
            <a:ext cx="7315375" cy="138328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2551175" marR="2493337" algn="ctr">
              <a:lnSpc>
                <a:spcPts val="2555"/>
              </a:lnSpc>
            </a:pPr>
            <a:r>
              <a:rPr dirty="0" smtClean="0" sz="2400" b="1">
                <a:latin typeface="Arial"/>
                <a:cs typeface="Arial"/>
              </a:rPr>
              <a:t>M</a:t>
            </a:r>
            <a:r>
              <a:rPr dirty="0" smtClean="0" sz="2400" b="1">
                <a:latin typeface="Arial"/>
                <a:cs typeface="Arial"/>
              </a:rPr>
              <a:t>ed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c</a:t>
            </a:r>
            <a:r>
              <a:rPr dirty="0" smtClean="0" sz="2400" b="1">
                <a:latin typeface="Arial"/>
                <a:cs typeface="Arial"/>
              </a:rPr>
              <a:t>a</a:t>
            </a:r>
            <a:r>
              <a:rPr dirty="0" smtClean="0" sz="2400" b="1">
                <a:latin typeface="Arial"/>
                <a:cs typeface="Arial"/>
              </a:rPr>
              <a:t>l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C</a:t>
            </a:r>
            <a:r>
              <a:rPr dirty="0" smtClean="0" sz="2400" b="1">
                <a:latin typeface="Arial"/>
                <a:cs typeface="Arial"/>
              </a:rPr>
              <a:t>O</a:t>
            </a:r>
            <a:r>
              <a:rPr dirty="0" smtClean="0" sz="2400" b="1">
                <a:latin typeface="Arial"/>
                <a:cs typeface="Arial"/>
              </a:rPr>
              <a:t>O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0" b="1">
                <a:latin typeface="Arial"/>
                <a:cs typeface="Arial"/>
              </a:rPr>
              <a:t>ead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of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he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ep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of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</a:t>
            </a:r>
            <a:r>
              <a:rPr dirty="0" smtClean="0" sz="2400" spc="0" b="1">
                <a:latin typeface="Arial"/>
                <a:cs typeface="Arial"/>
              </a:rPr>
              <a:t>ax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r>
              <a:rPr dirty="0" smtClean="0" sz="2400" spc="0" b="1">
                <a:latin typeface="Arial"/>
                <a:cs typeface="Arial"/>
              </a:rPr>
              <a:t>Fac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al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urg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  <a:p>
            <a:pPr marL="2330196" marR="2273577" algn="ctr">
              <a:lnSpc>
                <a:spcPct val="95825"/>
              </a:lnSpc>
            </a:pP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Lukas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0" b="1">
                <a:latin typeface="Arial"/>
                <a:cs typeface="Arial"/>
              </a:rPr>
              <a:t>osp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  <a:p>
            <a:pPr marL="1491996" marR="1432938" algn="ctr">
              <a:lnSpc>
                <a:spcPct val="95825"/>
              </a:lnSpc>
              <a:spcBef>
                <a:spcPts val="10"/>
              </a:spcBef>
            </a:pPr>
            <a:r>
              <a:rPr dirty="0" smtClean="0" sz="2400" spc="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r>
              <a:rPr dirty="0" smtClean="0" sz="2400" spc="0" b="1">
                <a:latin typeface="Arial"/>
                <a:cs typeface="Arial"/>
              </a:rPr>
              <a:t>42697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ngen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/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G</a:t>
            </a:r>
            <a:r>
              <a:rPr dirty="0" smtClean="0" sz="2400" spc="0" b="1">
                <a:latin typeface="Arial"/>
                <a:cs typeface="Arial"/>
              </a:rPr>
              <a:t>erma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59125" y="2034539"/>
            <a:ext cx="4372356" cy="4616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6360" y="785684"/>
            <a:ext cx="1573174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3383" y="785684"/>
            <a:ext cx="3980484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277" y="785684"/>
            <a:ext cx="3031337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4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38105" y="1535588"/>
            <a:ext cx="357662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xp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nd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ures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per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ap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02737" y="1859280"/>
            <a:ext cx="4485132" cy="473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6360" y="785684"/>
            <a:ext cx="1573174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3383" y="785684"/>
            <a:ext cx="3980484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277" y="785684"/>
            <a:ext cx="3031337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4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20757" y="1535588"/>
            <a:ext cx="389696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xp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nd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ures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%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of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G</a:t>
            </a:r>
            <a:r>
              <a:rPr dirty="0" smtClean="0" sz="2400" spc="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93171" y="2092452"/>
            <a:ext cx="8298180" cy="429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7381" y="785684"/>
            <a:ext cx="1811528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ts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0928" y="785684"/>
            <a:ext cx="691692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-2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4800" spc="-2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6469" y="785684"/>
            <a:ext cx="2016963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2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4800" spc="2" b="1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dirty="0" smtClean="0" sz="4800" spc="2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2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2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4800" spc="2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4842" y="785684"/>
            <a:ext cx="1473200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4800" spc="1" b="1">
                <a:solidFill>
                  <a:srgbClr val="0000FF"/>
                </a:solidFill>
                <a:latin typeface="Arial"/>
                <a:cs typeface="Arial"/>
              </a:rPr>
              <a:t>5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8645" y="1628947"/>
            <a:ext cx="433755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b="1">
                <a:solidFill>
                  <a:srgbClr val="FF0000"/>
                </a:solidFill>
                <a:latin typeface="Arial"/>
                <a:cs typeface="Arial"/>
              </a:rPr>
              <a:t>€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3518" y="1628947"/>
            <a:ext cx="1164890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89525" y="1628947"/>
            <a:ext cx="1165955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32" y="6408602"/>
            <a:ext cx="6485183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b="1">
                <a:latin typeface="Arial"/>
                <a:cs typeface="Arial"/>
              </a:rPr>
              <a:t>S</a:t>
            </a:r>
            <a:r>
              <a:rPr dirty="0" smtClean="0" sz="1800" b="1">
                <a:latin typeface="Arial"/>
                <a:cs typeface="Arial"/>
              </a:rPr>
              <a:t>o</a:t>
            </a:r>
            <a:r>
              <a:rPr dirty="0" smtClean="0" sz="1800" b="1">
                <a:latin typeface="Arial"/>
                <a:cs typeface="Arial"/>
              </a:rPr>
              <a:t>u</a:t>
            </a:r>
            <a:r>
              <a:rPr dirty="0" smtClean="0" sz="1800" b="1">
                <a:latin typeface="Arial"/>
                <a:cs typeface="Arial"/>
              </a:rPr>
              <a:t>r</a:t>
            </a:r>
            <a:r>
              <a:rPr dirty="0" smtClean="0" sz="1800" b="1">
                <a:latin typeface="Arial"/>
                <a:cs typeface="Arial"/>
              </a:rPr>
              <a:t>c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: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G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r</a:t>
            </a:r>
            <a:r>
              <a:rPr dirty="0" smtClean="0" sz="1800" b="1">
                <a:latin typeface="Arial"/>
                <a:cs typeface="Arial"/>
              </a:rPr>
              <a:t>m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n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F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d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r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l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St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t</a:t>
            </a: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b="1">
                <a:latin typeface="Arial"/>
                <a:cs typeface="Arial"/>
              </a:rPr>
              <a:t>s</a:t>
            </a:r>
            <a:r>
              <a:rPr dirty="0" smtClean="0" sz="1800" b="1">
                <a:latin typeface="Arial"/>
                <a:cs typeface="Arial"/>
              </a:rPr>
              <a:t>t</a:t>
            </a: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b="1">
                <a:latin typeface="Arial"/>
                <a:cs typeface="Arial"/>
              </a:rPr>
              <a:t>c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l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O</a:t>
            </a:r>
            <a:r>
              <a:rPr dirty="0" smtClean="0" sz="1800" b="1">
                <a:latin typeface="Arial"/>
                <a:cs typeface="Arial"/>
              </a:rPr>
              <a:t>ff</a:t>
            </a: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b="1">
                <a:latin typeface="Arial"/>
                <a:cs typeface="Arial"/>
              </a:rPr>
              <a:t>c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(</a:t>
            </a:r>
            <a:r>
              <a:rPr dirty="0" smtClean="0" sz="1800" b="1">
                <a:latin typeface="Arial"/>
                <a:cs typeface="Arial"/>
              </a:rPr>
              <a:t>D</a:t>
            </a:r>
            <a:r>
              <a:rPr dirty="0" smtClean="0" sz="1800" b="1">
                <a:latin typeface="Arial"/>
                <a:cs typeface="Arial"/>
              </a:rPr>
              <a:t>ES</a:t>
            </a:r>
            <a:r>
              <a:rPr dirty="0" smtClean="0" sz="1800" b="1">
                <a:latin typeface="Arial"/>
                <a:cs typeface="Arial"/>
              </a:rPr>
              <a:t>T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T</a:t>
            </a: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b="1">
                <a:latin typeface="Arial"/>
                <a:cs typeface="Arial"/>
              </a:rPr>
              <a:t>S</a:t>
            </a:r>
            <a:r>
              <a:rPr dirty="0" smtClean="0" sz="1800" b="1">
                <a:latin typeface="Arial"/>
                <a:cs typeface="Arial"/>
              </a:rPr>
              <a:t>)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2</a:t>
            </a:r>
            <a:r>
              <a:rPr dirty="0" smtClean="0" sz="1800" b="1">
                <a:latin typeface="Arial"/>
                <a:cs typeface="Arial"/>
              </a:rPr>
              <a:t>0</a:t>
            </a:r>
            <a:r>
              <a:rPr dirty="0" smtClean="0" sz="1800" b="1">
                <a:latin typeface="Arial"/>
                <a:cs typeface="Arial"/>
              </a:rPr>
              <a:t>1</a:t>
            </a:r>
            <a:r>
              <a:rPr dirty="0" smtClean="0" sz="1800" b="1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7683" y="1859279"/>
            <a:ext cx="9253728" cy="441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0725" y="785684"/>
            <a:ext cx="2424175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5092" y="785684"/>
            <a:ext cx="1980387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lth</a:t>
            </a:r>
            <a:endParaRPr sz="4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48717" y="785684"/>
            <a:ext cx="2997200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727760" y="2748419"/>
            <a:ext cx="678151" cy="0"/>
          </a:xfrm>
          <a:custGeom>
            <a:avLst/>
            <a:gdLst/>
            <a:ahLst/>
            <a:cxnLst/>
            <a:rect l="l" t="t" r="r" b="b"/>
            <a:pathLst>
              <a:path w="678151" h="0">
                <a:moveTo>
                  <a:pt x="678151" y="0"/>
                </a:moveTo>
                <a:lnTo>
                  <a:pt x="0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0725" y="785684"/>
            <a:ext cx="2424175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spc="4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5092" y="785684"/>
            <a:ext cx="1980387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lth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8717" y="785684"/>
            <a:ext cx="2997200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032" y="1540555"/>
            <a:ext cx="8931965" cy="89978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 marR="45720">
              <a:lnSpc>
                <a:spcPts val="2960"/>
              </a:lnSpc>
            </a:pP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S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t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a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t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u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t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o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r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y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 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H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e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a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l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t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h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 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I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n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s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u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r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a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n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c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e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 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(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S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H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I</a:t>
            </a:r>
            <a:r>
              <a:rPr dirty="0" smtClean="0" sz="2800" spc="-4" b="1">
                <a:solidFill>
                  <a:srgbClr val="007E7E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89128">
              <a:lnSpc>
                <a:spcPct val="95825"/>
              </a:lnSpc>
              <a:spcBef>
                <a:spcPts val="1171"/>
              </a:spcBef>
            </a:pP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membersh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p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manda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ory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or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emp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yees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w</a:t>
            </a:r>
            <a:r>
              <a:rPr dirty="0" smtClean="0" sz="2400" spc="0" b="1">
                <a:latin typeface="Arial"/>
                <a:cs typeface="Arial"/>
              </a:rPr>
              <a:t>hose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gross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837" y="2463704"/>
            <a:ext cx="467695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annual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nc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me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does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not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exc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9529" y="2463704"/>
            <a:ext cx="1577441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€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5</a:t>
            </a:r>
            <a:r>
              <a:rPr dirty="0" smtClean="0" sz="2400" spc="0" b="1">
                <a:latin typeface="Arial"/>
                <a:cs typeface="Arial"/>
              </a:rPr>
              <a:t>9</a:t>
            </a:r>
            <a:r>
              <a:rPr dirty="0" smtClean="0" sz="2400" spc="0" b="1">
                <a:latin typeface="Arial"/>
                <a:cs typeface="Arial"/>
              </a:rPr>
              <a:t>,</a:t>
            </a:r>
            <a:r>
              <a:rPr dirty="0" smtClean="0" sz="2400" spc="0" b="1">
                <a:latin typeface="Arial"/>
                <a:cs typeface="Arial"/>
              </a:rPr>
              <a:t>4</a:t>
            </a:r>
            <a:r>
              <a:rPr dirty="0" smtClean="0" sz="2400" spc="0" b="1">
                <a:latin typeface="Arial"/>
                <a:cs typeface="Arial"/>
              </a:rPr>
              <a:t>00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5625" y="2463704"/>
            <a:ext cx="105379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133" b="1">
                <a:latin typeface="Arial"/>
                <a:cs typeface="Arial"/>
              </a:rPr>
              <a:t>i</a:t>
            </a:r>
            <a:r>
              <a:rPr dirty="0" smtClean="0" sz="2400" spc="-133" b="1">
                <a:latin typeface="Arial"/>
                <a:cs typeface="Arial"/>
              </a:rPr>
              <a:t>n</a:t>
            </a:r>
            <a:r>
              <a:rPr dirty="0" smtClean="0" sz="2400" spc="-133" b="1">
                <a:latin typeface="Arial"/>
                <a:cs typeface="Arial"/>
              </a:rPr>
              <a:t> </a:t>
            </a:r>
            <a:r>
              <a:rPr dirty="0" smtClean="0" sz="2400" spc="-133" b="1">
                <a:latin typeface="Arial"/>
                <a:cs typeface="Arial"/>
              </a:rPr>
              <a:t>2</a:t>
            </a:r>
            <a:r>
              <a:rPr dirty="0" smtClean="0" sz="2400" spc="-133" b="1">
                <a:latin typeface="Arial"/>
                <a:cs typeface="Arial"/>
              </a:rPr>
              <a:t>01</a:t>
            </a:r>
            <a:r>
              <a:rPr dirty="0" smtClean="0" sz="2400" spc="-133" b="1">
                <a:latin typeface="Arial"/>
                <a:cs typeface="Arial"/>
              </a:rPr>
              <a:t>8</a:t>
            </a:r>
            <a:r>
              <a:rPr dirty="0" smtClean="0" sz="2400" spc="-133" b="1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4357" y="2980340"/>
            <a:ext cx="897524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b="1">
                <a:latin typeface="Arial"/>
                <a:cs typeface="Arial"/>
              </a:rPr>
              <a:t>S</a:t>
            </a:r>
            <a:r>
              <a:rPr dirty="0" smtClean="0" sz="2400" b="1">
                <a:latin typeface="Arial"/>
                <a:cs typeface="Arial"/>
              </a:rPr>
              <a:t>H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prem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ums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are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not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depe</a:t>
            </a:r>
            <a:r>
              <a:rPr dirty="0" smtClean="0" sz="2400" b="1">
                <a:latin typeface="Arial"/>
                <a:cs typeface="Arial"/>
              </a:rPr>
              <a:t>n</a:t>
            </a:r>
            <a:r>
              <a:rPr dirty="0" smtClean="0" sz="2400" b="1">
                <a:latin typeface="Arial"/>
                <a:cs typeface="Arial"/>
              </a:rPr>
              <a:t>dent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on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r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sk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and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are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p</a:t>
            </a:r>
            <a:r>
              <a:rPr dirty="0" smtClean="0" sz="2400" b="1">
                <a:latin typeface="Arial"/>
                <a:cs typeface="Arial"/>
              </a:rPr>
              <a:t>ropor</a:t>
            </a:r>
            <a:r>
              <a:rPr dirty="0" smtClean="0" sz="2400" b="1">
                <a:latin typeface="Arial"/>
                <a:cs typeface="Arial"/>
              </a:rPr>
              <a:t>t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onal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837" y="3333908"/>
            <a:ext cx="5216753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he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gross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nc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me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up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€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4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r>
              <a:rPr dirty="0" smtClean="0" sz="2400" spc="0" b="1">
                <a:latin typeface="Arial"/>
                <a:cs typeface="Arial"/>
              </a:rPr>
              <a:t>4</a:t>
            </a:r>
            <a:r>
              <a:rPr dirty="0" smtClean="0" sz="2400" spc="0" b="1">
                <a:latin typeface="Arial"/>
                <a:cs typeface="Arial"/>
              </a:rPr>
              <a:t>2</a:t>
            </a:r>
            <a:r>
              <a:rPr dirty="0" smtClean="0" sz="2400" spc="0" b="1">
                <a:latin typeface="Arial"/>
                <a:cs typeface="Arial"/>
              </a:rPr>
              <a:t>5</a:t>
            </a:r>
            <a:r>
              <a:rPr dirty="0" smtClean="0" sz="2400" spc="0" b="1">
                <a:latin typeface="Arial"/>
                <a:cs typeface="Arial"/>
              </a:rPr>
              <a:t>,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0245" y="3333908"/>
            <a:ext cx="2628091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22" b="1">
                <a:latin typeface="Arial"/>
                <a:cs typeface="Arial"/>
              </a:rPr>
              <a:t>per</a:t>
            </a:r>
            <a:r>
              <a:rPr dirty="0" smtClean="0" sz="2400" spc="-22" b="1">
                <a:latin typeface="Arial"/>
                <a:cs typeface="Arial"/>
              </a:rPr>
              <a:t> </a:t>
            </a:r>
            <a:r>
              <a:rPr dirty="0" smtClean="0" sz="2400" spc="-22" b="1">
                <a:latin typeface="Arial"/>
                <a:cs typeface="Arial"/>
              </a:rPr>
              <a:t>mon</a:t>
            </a:r>
            <a:r>
              <a:rPr dirty="0" smtClean="0" sz="2400" spc="-22" b="1">
                <a:latin typeface="Arial"/>
                <a:cs typeface="Arial"/>
              </a:rPr>
              <a:t>t</a:t>
            </a:r>
            <a:r>
              <a:rPr dirty="0" smtClean="0" sz="2400" spc="-22" b="1">
                <a:latin typeface="Arial"/>
                <a:cs typeface="Arial"/>
              </a:rPr>
              <a:t>h</a:t>
            </a:r>
            <a:r>
              <a:rPr dirty="0" smtClean="0" sz="2400" spc="-22" b="1">
                <a:latin typeface="Arial"/>
                <a:cs typeface="Arial"/>
              </a:rPr>
              <a:t>i</a:t>
            </a:r>
            <a:r>
              <a:rPr dirty="0" smtClean="0" sz="2400" spc="-22" b="1">
                <a:latin typeface="Arial"/>
                <a:cs typeface="Arial"/>
              </a:rPr>
              <a:t>n</a:t>
            </a:r>
            <a:r>
              <a:rPr dirty="0" smtClean="0" sz="2400" spc="-22" b="1">
                <a:latin typeface="Arial"/>
                <a:cs typeface="Arial"/>
              </a:rPr>
              <a:t> </a:t>
            </a:r>
            <a:r>
              <a:rPr dirty="0" smtClean="0" sz="2400" spc="-22" b="1" u="heavy">
                <a:latin typeface="Arial"/>
                <a:cs typeface="Arial"/>
              </a:rPr>
              <a:t>2</a:t>
            </a:r>
            <a:r>
              <a:rPr dirty="0" smtClean="0" sz="2400" spc="-22" b="1" u="heavy">
                <a:latin typeface="Arial"/>
                <a:cs typeface="Arial"/>
              </a:rPr>
              <a:t>0</a:t>
            </a:r>
            <a:r>
              <a:rPr dirty="0" smtClean="0" sz="2400" spc="-22" b="1" u="heavy">
                <a:latin typeface="Arial"/>
                <a:cs typeface="Arial"/>
              </a:rPr>
              <a:t>1</a:t>
            </a:r>
            <a:r>
              <a:rPr dirty="0" smtClean="0" sz="2400" spc="-22" b="1" u="heavy">
                <a:latin typeface="Arial"/>
                <a:cs typeface="Arial"/>
              </a:rPr>
              <a:t>8</a:t>
            </a:r>
            <a:r>
              <a:rPr dirty="0" smtClean="0" sz="2400" spc="-22" b="1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32" y="3852068"/>
            <a:ext cx="8706413" cy="29210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319025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on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bu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ra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14</a:t>
            </a:r>
            <a:r>
              <a:rPr dirty="0" smtClean="0" sz="2400" spc="0" b="1">
                <a:latin typeface="Arial"/>
                <a:cs typeface="Arial"/>
              </a:rPr>
              <a:t>,</a:t>
            </a:r>
            <a:r>
              <a:rPr dirty="0" smtClean="0" sz="2400" spc="0" b="1">
                <a:latin typeface="Arial"/>
                <a:cs typeface="Arial"/>
              </a:rPr>
              <a:t>6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r>
              <a:rPr dirty="0" smtClean="0" sz="2400" spc="0" b="1">
                <a:latin typeface="Arial"/>
                <a:cs typeface="Arial"/>
              </a:rPr>
              <a:t>15</a:t>
            </a:r>
            <a:r>
              <a:rPr dirty="0" smtClean="0" sz="2400" spc="0" b="1">
                <a:latin typeface="Arial"/>
                <a:cs typeface="Arial"/>
              </a:rPr>
              <a:t>,</a:t>
            </a:r>
            <a:r>
              <a:rPr dirty="0" smtClean="0" sz="2400" spc="0" b="1">
                <a:latin typeface="Arial"/>
                <a:cs typeface="Arial"/>
              </a:rPr>
              <a:t>5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%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of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mon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y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gross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nc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  <a:p>
            <a:pPr marL="349503" marR="45720">
              <a:lnSpc>
                <a:spcPct val="95825"/>
              </a:lnSpc>
            </a:pPr>
            <a:r>
              <a:rPr dirty="0" smtClean="0" sz="2400" spc="0" b="1">
                <a:latin typeface="Arial"/>
                <a:cs typeface="Arial"/>
              </a:rPr>
              <a:t>(</a:t>
            </a:r>
            <a:r>
              <a:rPr dirty="0" smtClean="0" sz="2400" spc="0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xed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by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w</a:t>
            </a:r>
            <a:r>
              <a:rPr dirty="0" smtClean="0" sz="2400" spc="0" b="1">
                <a:latin typeface="Arial"/>
                <a:cs typeface="Arial"/>
              </a:rPr>
              <a:t>)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49503" marR="717559" indent="-30479">
              <a:lnSpc>
                <a:spcPct val="96208"/>
              </a:lnSpc>
              <a:spcBef>
                <a:spcPts val="1320"/>
              </a:spcBef>
            </a:pPr>
            <a:r>
              <a:rPr dirty="0" smtClean="0" sz="2400" spc="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on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bu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ons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are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be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g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shared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be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w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ns</a:t>
            </a:r>
            <a:r>
              <a:rPr dirty="0" smtClean="0" sz="2400" spc="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red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emp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yees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and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he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emp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yers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</a:t>
            </a:r>
            <a:r>
              <a:rPr dirty="0" smtClean="0" sz="2400" spc="0" b="1">
                <a:latin typeface="Arial"/>
                <a:cs typeface="Arial"/>
              </a:rPr>
              <a:t>≈</a:t>
            </a:r>
            <a:r>
              <a:rPr dirty="0" smtClean="0" sz="2400" spc="64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5</a:t>
            </a:r>
            <a:r>
              <a:rPr dirty="0" smtClean="0" sz="2400" spc="0" b="1">
                <a:latin typeface="Arial"/>
                <a:cs typeface="Arial"/>
              </a:rPr>
              <a:t>3</a:t>
            </a:r>
            <a:r>
              <a:rPr dirty="0" smtClean="0" sz="2400" spc="0" b="1">
                <a:latin typeface="Arial"/>
                <a:cs typeface="Arial"/>
              </a:rPr>
              <a:t>%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and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≈</a:t>
            </a:r>
            <a:r>
              <a:rPr dirty="0" smtClean="0" sz="2400" spc="64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4</a:t>
            </a:r>
            <a:r>
              <a:rPr dirty="0" smtClean="0" sz="2400" spc="0" b="1">
                <a:latin typeface="Arial"/>
                <a:cs typeface="Arial"/>
              </a:rPr>
              <a:t>7%)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153"/>
              </a:spcBef>
            </a:pP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cover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≈</a:t>
            </a:r>
            <a:r>
              <a:rPr dirty="0" smtClean="0" sz="2400" spc="6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60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hea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expe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ures!</a:t>
            </a:r>
            <a:endParaRPr sz="2400">
              <a:latin typeface="Arial"/>
              <a:cs typeface="Arial"/>
            </a:endParaRPr>
          </a:p>
          <a:p>
            <a:pPr marL="319023" marR="751087">
              <a:lnSpc>
                <a:spcPct val="96687"/>
              </a:lnSpc>
              <a:spcBef>
                <a:spcPts val="1308"/>
              </a:spcBef>
            </a:pPr>
            <a:r>
              <a:rPr dirty="0" smtClean="0" sz="2400" spc="0" b="1">
                <a:latin typeface="Arial"/>
                <a:cs typeface="Arial"/>
              </a:rPr>
              <a:t>10%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of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r>
              <a:rPr dirty="0" smtClean="0" sz="2400" spc="0" b="1">
                <a:latin typeface="Arial"/>
                <a:cs typeface="Arial"/>
              </a:rPr>
              <a:t>popu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</a:t>
            </a:r>
            <a:r>
              <a:rPr dirty="0" smtClean="0" sz="2400" spc="0" b="1">
                <a:latin typeface="Arial"/>
                <a:cs typeface="Arial"/>
              </a:rPr>
              <a:t>se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r>
              <a:rPr dirty="0" smtClean="0" sz="2400" spc="0" b="1">
                <a:latin typeface="Arial"/>
                <a:cs typeface="Arial"/>
              </a:rPr>
              <a:t>emp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yed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&amp;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gh</a:t>
            </a:r>
            <a:r>
              <a:rPr dirty="0" smtClean="0" sz="2400" spc="0" b="1">
                <a:latin typeface="Arial"/>
                <a:cs typeface="Arial"/>
              </a:rPr>
              <a:t>-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come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emp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yees)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pr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v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y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ns</a:t>
            </a:r>
            <a:r>
              <a:rPr dirty="0" smtClean="0" sz="2400" spc="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red.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27760" y="2608719"/>
            <a:ext cx="67815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971673" y="1743455"/>
            <a:ext cx="4748784" cy="4750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8777" y="765920"/>
            <a:ext cx="5124551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1397" y="1366819"/>
            <a:ext cx="394695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2" b="1">
                <a:latin typeface="Arial"/>
                <a:cs typeface="Arial"/>
              </a:rPr>
              <a:t>i</a:t>
            </a:r>
            <a:r>
              <a:rPr dirty="0" smtClean="0" sz="2800" spc="2" b="1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7565" y="1366819"/>
            <a:ext cx="869098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1" b="1">
                <a:latin typeface="Arial"/>
                <a:cs typeface="Arial"/>
              </a:rPr>
              <a:t>2</a:t>
            </a:r>
            <a:r>
              <a:rPr dirty="0" smtClean="0" sz="2800" spc="1" b="1">
                <a:latin typeface="Arial"/>
                <a:cs typeface="Arial"/>
              </a:rPr>
              <a:t>0</a:t>
            </a:r>
            <a:r>
              <a:rPr dirty="0" smtClean="0" sz="2800" spc="1" b="1">
                <a:latin typeface="Arial"/>
                <a:cs typeface="Arial"/>
              </a:rPr>
              <a:t>0</a:t>
            </a:r>
            <a:r>
              <a:rPr dirty="0" smtClean="0" sz="2800" spc="1" b="1"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32" y="6509528"/>
            <a:ext cx="5889264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latin typeface="Arial"/>
                <a:cs typeface="Arial"/>
              </a:rPr>
              <a:t>S</a:t>
            </a:r>
            <a:r>
              <a:rPr dirty="0" smtClean="0" sz="2000" spc="-2" b="1">
                <a:latin typeface="Arial"/>
                <a:cs typeface="Arial"/>
              </a:rPr>
              <a:t>ourc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: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Ger</a:t>
            </a:r>
            <a:r>
              <a:rPr dirty="0" smtClean="0" sz="2000" spc="-2" b="1">
                <a:latin typeface="Arial"/>
                <a:cs typeface="Arial"/>
              </a:rPr>
              <a:t>m</a:t>
            </a:r>
            <a:r>
              <a:rPr dirty="0" smtClean="0" sz="2000" spc="-2" b="1">
                <a:latin typeface="Arial"/>
                <a:cs typeface="Arial"/>
              </a:rPr>
              <a:t>an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Fe</a:t>
            </a:r>
            <a:r>
              <a:rPr dirty="0" smtClean="0" sz="2000" spc="-2" b="1">
                <a:latin typeface="Arial"/>
                <a:cs typeface="Arial"/>
              </a:rPr>
              <a:t>d</a:t>
            </a:r>
            <a:r>
              <a:rPr dirty="0" smtClean="0" sz="2000" spc="-2" b="1">
                <a:latin typeface="Arial"/>
                <a:cs typeface="Arial"/>
              </a:rPr>
              <a:t>er</a:t>
            </a:r>
            <a:r>
              <a:rPr dirty="0" smtClean="0" sz="2000" spc="-2" b="1">
                <a:latin typeface="Arial"/>
                <a:cs typeface="Arial"/>
              </a:rPr>
              <a:t>a</a:t>
            </a:r>
            <a:r>
              <a:rPr dirty="0" smtClean="0" sz="2000" spc="-2" b="1">
                <a:latin typeface="Arial"/>
                <a:cs typeface="Arial"/>
              </a:rPr>
              <a:t>l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ha</a:t>
            </a:r>
            <a:r>
              <a:rPr dirty="0" smtClean="0" sz="2000" spc="-2" b="1">
                <a:latin typeface="Arial"/>
                <a:cs typeface="Arial"/>
              </a:rPr>
              <a:t>m</a:t>
            </a:r>
            <a:r>
              <a:rPr dirty="0" smtClean="0" sz="2000" spc="-2" b="1">
                <a:latin typeface="Arial"/>
                <a:cs typeface="Arial"/>
              </a:rPr>
              <a:t>ber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of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P</a:t>
            </a:r>
            <a:r>
              <a:rPr dirty="0" smtClean="0" sz="2000" spc="-2" b="1">
                <a:latin typeface="Arial"/>
                <a:cs typeface="Arial"/>
              </a:rPr>
              <a:t>hys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02437" y="6509528"/>
            <a:ext cx="628838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latin typeface="Arial"/>
                <a:cs typeface="Arial"/>
              </a:rPr>
              <a:t>2</a:t>
            </a:r>
            <a:r>
              <a:rPr dirty="0" smtClean="0" sz="2000" spc="-2" b="1">
                <a:latin typeface="Arial"/>
                <a:cs typeface="Arial"/>
              </a:rPr>
              <a:t>0</a:t>
            </a:r>
            <a:r>
              <a:rPr dirty="0" smtClean="0" sz="2000" spc="-2" b="1">
                <a:latin typeface="Arial"/>
                <a:cs typeface="Arial"/>
              </a:rPr>
              <a:t>08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22255" y="2151887"/>
            <a:ext cx="9244584" cy="397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8777" y="765920"/>
            <a:ext cx="5124551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1397" y="1776775"/>
            <a:ext cx="394695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2" b="1">
                <a:latin typeface="Arial"/>
                <a:cs typeface="Arial"/>
              </a:rPr>
              <a:t>i</a:t>
            </a:r>
            <a:r>
              <a:rPr dirty="0" smtClean="0" sz="2800" spc="2" b="1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7565" y="1776775"/>
            <a:ext cx="869098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1" b="1">
                <a:latin typeface="Arial"/>
                <a:cs typeface="Arial"/>
              </a:rPr>
              <a:t>2</a:t>
            </a:r>
            <a:r>
              <a:rPr dirty="0" smtClean="0" sz="2800" spc="1" b="1">
                <a:latin typeface="Arial"/>
                <a:cs typeface="Arial"/>
              </a:rPr>
              <a:t>0</a:t>
            </a:r>
            <a:r>
              <a:rPr dirty="0" smtClean="0" sz="2800" spc="1" b="1">
                <a:latin typeface="Arial"/>
                <a:cs typeface="Arial"/>
              </a:rPr>
              <a:t>1</a:t>
            </a:r>
            <a:r>
              <a:rPr dirty="0" smtClean="0" sz="2800" spc="1" b="1"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32" y="6434852"/>
            <a:ext cx="5889264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latin typeface="Arial"/>
                <a:cs typeface="Arial"/>
              </a:rPr>
              <a:t>S</a:t>
            </a:r>
            <a:r>
              <a:rPr dirty="0" smtClean="0" sz="2000" spc="-2" b="1">
                <a:latin typeface="Arial"/>
                <a:cs typeface="Arial"/>
              </a:rPr>
              <a:t>ourc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: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Ger</a:t>
            </a:r>
            <a:r>
              <a:rPr dirty="0" smtClean="0" sz="2000" spc="-2" b="1">
                <a:latin typeface="Arial"/>
                <a:cs typeface="Arial"/>
              </a:rPr>
              <a:t>m</a:t>
            </a:r>
            <a:r>
              <a:rPr dirty="0" smtClean="0" sz="2000" spc="-2" b="1">
                <a:latin typeface="Arial"/>
                <a:cs typeface="Arial"/>
              </a:rPr>
              <a:t>an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Fe</a:t>
            </a:r>
            <a:r>
              <a:rPr dirty="0" smtClean="0" sz="2000" spc="-2" b="1">
                <a:latin typeface="Arial"/>
                <a:cs typeface="Arial"/>
              </a:rPr>
              <a:t>d</a:t>
            </a:r>
            <a:r>
              <a:rPr dirty="0" smtClean="0" sz="2000" spc="-2" b="1">
                <a:latin typeface="Arial"/>
                <a:cs typeface="Arial"/>
              </a:rPr>
              <a:t>er</a:t>
            </a:r>
            <a:r>
              <a:rPr dirty="0" smtClean="0" sz="2000" spc="-2" b="1">
                <a:latin typeface="Arial"/>
                <a:cs typeface="Arial"/>
              </a:rPr>
              <a:t>a</a:t>
            </a:r>
            <a:r>
              <a:rPr dirty="0" smtClean="0" sz="2000" spc="-2" b="1">
                <a:latin typeface="Arial"/>
                <a:cs typeface="Arial"/>
              </a:rPr>
              <a:t>l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ha</a:t>
            </a:r>
            <a:r>
              <a:rPr dirty="0" smtClean="0" sz="2000" spc="-2" b="1">
                <a:latin typeface="Arial"/>
                <a:cs typeface="Arial"/>
              </a:rPr>
              <a:t>m</a:t>
            </a:r>
            <a:r>
              <a:rPr dirty="0" smtClean="0" sz="2000" spc="-2" b="1">
                <a:latin typeface="Arial"/>
                <a:cs typeface="Arial"/>
              </a:rPr>
              <a:t>ber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of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P</a:t>
            </a:r>
            <a:r>
              <a:rPr dirty="0" smtClean="0" sz="2000" spc="-2" b="1">
                <a:latin typeface="Arial"/>
                <a:cs typeface="Arial"/>
              </a:rPr>
              <a:t>hys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02437" y="6434852"/>
            <a:ext cx="628838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latin typeface="Arial"/>
                <a:cs typeface="Arial"/>
              </a:rPr>
              <a:t>2</a:t>
            </a:r>
            <a:r>
              <a:rPr dirty="0" smtClean="0" sz="2000" spc="-2" b="1">
                <a:latin typeface="Arial"/>
                <a:cs typeface="Arial"/>
              </a:rPr>
              <a:t>0</a:t>
            </a:r>
            <a:r>
              <a:rPr dirty="0" smtClean="0" sz="2000" spc="-2" b="1">
                <a:latin typeface="Arial"/>
                <a:cs typeface="Arial"/>
              </a:rPr>
              <a:t>18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810778" y="1686235"/>
            <a:ext cx="5070136" cy="5070136"/>
          </a:xfrm>
          <a:custGeom>
            <a:avLst/>
            <a:gdLst/>
            <a:ahLst/>
            <a:cxnLst/>
            <a:rect l="l" t="t" r="r" b="b"/>
            <a:pathLst>
              <a:path w="5070136" h="5070136">
                <a:moveTo>
                  <a:pt x="0" y="0"/>
                </a:moveTo>
                <a:lnTo>
                  <a:pt x="0" y="5070136"/>
                </a:lnTo>
                <a:lnTo>
                  <a:pt x="5070136" y="5070136"/>
                </a:lnTo>
                <a:lnTo>
                  <a:pt x="5070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810129" y="1685544"/>
            <a:ext cx="5071872" cy="5071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810129" y="1685544"/>
            <a:ext cx="5071872" cy="5071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3977" y="765920"/>
            <a:ext cx="5699251" cy="837739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algn="ctr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  <a:p>
            <a:pPr marL="2279904" marR="2316175" algn="ctr">
              <a:lnSpc>
                <a:spcPct val="95825"/>
              </a:lnSpc>
            </a:pP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n</a:t>
            </a:r>
            <a:r>
              <a:rPr dirty="0" smtClean="0" sz="2400" b="1">
                <a:latin typeface="Arial"/>
                <a:cs typeface="Arial"/>
              </a:rPr>
              <a:t> </a:t>
            </a:r>
            <a:r>
              <a:rPr dirty="0" smtClean="0" sz="2400" b="1">
                <a:latin typeface="Arial"/>
                <a:cs typeface="Arial"/>
              </a:rPr>
              <a:t>2</a:t>
            </a:r>
            <a:r>
              <a:rPr dirty="0" smtClean="0" sz="2400" b="1">
                <a:latin typeface="Arial"/>
                <a:cs typeface="Arial"/>
              </a:rPr>
              <a:t>009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406013" y="1830324"/>
            <a:ext cx="3875532" cy="4626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3977" y="765920"/>
            <a:ext cx="2590749" cy="894523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R="12700" algn="r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  <a:p>
            <a:pPr marR="44597" algn="r">
              <a:lnSpc>
                <a:spcPct val="95825"/>
              </a:lnSpc>
            </a:pPr>
            <a:r>
              <a:rPr dirty="0" smtClean="0" sz="2800" spc="2" b="1">
                <a:latin typeface="Arial"/>
                <a:cs typeface="Arial"/>
              </a:rPr>
              <a:t>i</a:t>
            </a:r>
            <a:r>
              <a:rPr dirty="0" smtClean="0" sz="2800" spc="2" b="1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7565" y="765920"/>
            <a:ext cx="3099954" cy="894523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7202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  <a:p>
            <a:pPr marL="12700" marR="68579">
              <a:lnSpc>
                <a:spcPct val="95825"/>
              </a:lnSpc>
            </a:pPr>
            <a:r>
              <a:rPr dirty="0" smtClean="0" sz="2800" spc="1" b="1">
                <a:latin typeface="Arial"/>
                <a:cs typeface="Arial"/>
              </a:rPr>
              <a:t>2</a:t>
            </a:r>
            <a:r>
              <a:rPr dirty="0" smtClean="0" sz="2800" spc="1" b="1">
                <a:latin typeface="Arial"/>
                <a:cs typeface="Arial"/>
              </a:rPr>
              <a:t>0</a:t>
            </a:r>
            <a:r>
              <a:rPr dirty="0" smtClean="0" sz="2800" spc="1" b="1">
                <a:latin typeface="Arial"/>
                <a:cs typeface="Arial"/>
              </a:rPr>
              <a:t>1</a:t>
            </a:r>
            <a:r>
              <a:rPr dirty="0" smtClean="0" sz="2800" spc="1" b="1"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32" y="6479048"/>
            <a:ext cx="5889264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latin typeface="Arial"/>
                <a:cs typeface="Arial"/>
              </a:rPr>
              <a:t>S</a:t>
            </a:r>
            <a:r>
              <a:rPr dirty="0" smtClean="0" sz="2000" spc="-2" b="1">
                <a:latin typeface="Arial"/>
                <a:cs typeface="Arial"/>
              </a:rPr>
              <a:t>ourc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: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Ger</a:t>
            </a:r>
            <a:r>
              <a:rPr dirty="0" smtClean="0" sz="2000" spc="-2" b="1">
                <a:latin typeface="Arial"/>
                <a:cs typeface="Arial"/>
              </a:rPr>
              <a:t>m</a:t>
            </a:r>
            <a:r>
              <a:rPr dirty="0" smtClean="0" sz="2000" spc="-2" b="1">
                <a:latin typeface="Arial"/>
                <a:cs typeface="Arial"/>
              </a:rPr>
              <a:t>an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Fe</a:t>
            </a:r>
            <a:r>
              <a:rPr dirty="0" smtClean="0" sz="2000" spc="-2" b="1">
                <a:latin typeface="Arial"/>
                <a:cs typeface="Arial"/>
              </a:rPr>
              <a:t>d</a:t>
            </a:r>
            <a:r>
              <a:rPr dirty="0" smtClean="0" sz="2000" spc="-2" b="1">
                <a:latin typeface="Arial"/>
                <a:cs typeface="Arial"/>
              </a:rPr>
              <a:t>er</a:t>
            </a:r>
            <a:r>
              <a:rPr dirty="0" smtClean="0" sz="2000" spc="-2" b="1">
                <a:latin typeface="Arial"/>
                <a:cs typeface="Arial"/>
              </a:rPr>
              <a:t>a</a:t>
            </a:r>
            <a:r>
              <a:rPr dirty="0" smtClean="0" sz="2000" spc="-2" b="1">
                <a:latin typeface="Arial"/>
                <a:cs typeface="Arial"/>
              </a:rPr>
              <a:t>l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ha</a:t>
            </a:r>
            <a:r>
              <a:rPr dirty="0" smtClean="0" sz="2000" spc="-2" b="1">
                <a:latin typeface="Arial"/>
                <a:cs typeface="Arial"/>
              </a:rPr>
              <a:t>m</a:t>
            </a:r>
            <a:r>
              <a:rPr dirty="0" smtClean="0" sz="2000" spc="-2" b="1">
                <a:latin typeface="Arial"/>
                <a:cs typeface="Arial"/>
              </a:rPr>
              <a:t>ber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of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P</a:t>
            </a:r>
            <a:r>
              <a:rPr dirty="0" smtClean="0" sz="2000" spc="-2" b="1">
                <a:latin typeface="Arial"/>
                <a:cs typeface="Arial"/>
              </a:rPr>
              <a:t>hys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02437" y="6479048"/>
            <a:ext cx="628838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latin typeface="Arial"/>
                <a:cs typeface="Arial"/>
              </a:rPr>
              <a:t>2</a:t>
            </a:r>
            <a:r>
              <a:rPr dirty="0" smtClean="0" sz="2000" spc="-2" b="1">
                <a:latin typeface="Arial"/>
                <a:cs typeface="Arial"/>
              </a:rPr>
              <a:t>0</a:t>
            </a:r>
            <a:r>
              <a:rPr dirty="0" smtClean="0" sz="2000" spc="-2" b="1">
                <a:latin typeface="Arial"/>
                <a:cs typeface="Arial"/>
              </a:rPr>
              <a:t>18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113661" y="1246631"/>
            <a:ext cx="6464808" cy="5192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0977" y="765920"/>
            <a:ext cx="2863697" cy="482599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6882" y="765920"/>
            <a:ext cx="2482849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2854" y="765920"/>
            <a:ext cx="499973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-2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-2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6406" y="765920"/>
            <a:ext cx="2075027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32" y="6555248"/>
            <a:ext cx="6523243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3" b="1">
                <a:latin typeface="Arial"/>
                <a:cs typeface="Arial"/>
              </a:rPr>
              <a:t>S</a:t>
            </a:r>
            <a:r>
              <a:rPr dirty="0" smtClean="0" sz="2000" spc="-3" b="1">
                <a:latin typeface="Arial"/>
                <a:cs typeface="Arial"/>
              </a:rPr>
              <a:t>ourc</a:t>
            </a:r>
            <a:r>
              <a:rPr dirty="0" smtClean="0" sz="2000" spc="-3" b="1">
                <a:latin typeface="Arial"/>
                <a:cs typeface="Arial"/>
              </a:rPr>
              <a:t>e</a:t>
            </a:r>
            <a:r>
              <a:rPr dirty="0" smtClean="0" sz="2000" spc="-3" b="1">
                <a:latin typeface="Arial"/>
                <a:cs typeface="Arial"/>
              </a:rPr>
              <a:t>: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Ger</a:t>
            </a:r>
            <a:r>
              <a:rPr dirty="0" smtClean="0" sz="2000" spc="-3" b="1">
                <a:latin typeface="Arial"/>
                <a:cs typeface="Arial"/>
              </a:rPr>
              <a:t>m</a:t>
            </a:r>
            <a:r>
              <a:rPr dirty="0" smtClean="0" sz="2000" spc="-3" b="1">
                <a:latin typeface="Arial"/>
                <a:cs typeface="Arial"/>
              </a:rPr>
              <a:t>an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Fe</a:t>
            </a:r>
            <a:r>
              <a:rPr dirty="0" smtClean="0" sz="2000" spc="-3" b="1">
                <a:latin typeface="Arial"/>
                <a:cs typeface="Arial"/>
              </a:rPr>
              <a:t>d</a:t>
            </a:r>
            <a:r>
              <a:rPr dirty="0" smtClean="0" sz="2000" spc="-3" b="1">
                <a:latin typeface="Arial"/>
                <a:cs typeface="Arial"/>
              </a:rPr>
              <a:t>er</a:t>
            </a:r>
            <a:r>
              <a:rPr dirty="0" smtClean="0" sz="2000" spc="-3" b="1">
                <a:latin typeface="Arial"/>
                <a:cs typeface="Arial"/>
              </a:rPr>
              <a:t>a</a:t>
            </a:r>
            <a:r>
              <a:rPr dirty="0" smtClean="0" sz="2000" spc="-3" b="1">
                <a:latin typeface="Arial"/>
                <a:cs typeface="Arial"/>
              </a:rPr>
              <a:t>l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C</a:t>
            </a:r>
            <a:r>
              <a:rPr dirty="0" smtClean="0" sz="2000" spc="-3" b="1">
                <a:latin typeface="Arial"/>
                <a:cs typeface="Arial"/>
              </a:rPr>
              <a:t>ha</a:t>
            </a:r>
            <a:r>
              <a:rPr dirty="0" smtClean="0" sz="2000" spc="-3" b="1">
                <a:latin typeface="Arial"/>
                <a:cs typeface="Arial"/>
              </a:rPr>
              <a:t>m</a:t>
            </a:r>
            <a:r>
              <a:rPr dirty="0" smtClean="0" sz="2000" spc="-3" b="1">
                <a:latin typeface="Arial"/>
                <a:cs typeface="Arial"/>
              </a:rPr>
              <a:t>ber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of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P</a:t>
            </a:r>
            <a:r>
              <a:rPr dirty="0" smtClean="0" sz="2000" spc="-3" b="1">
                <a:latin typeface="Arial"/>
                <a:cs typeface="Arial"/>
              </a:rPr>
              <a:t>hys</a:t>
            </a:r>
            <a:r>
              <a:rPr dirty="0" smtClean="0" sz="2000" spc="-3" b="1">
                <a:latin typeface="Arial"/>
                <a:cs typeface="Arial"/>
              </a:rPr>
              <a:t>i</a:t>
            </a:r>
            <a:r>
              <a:rPr dirty="0" smtClean="0" sz="2000" spc="-3" b="1">
                <a:latin typeface="Arial"/>
                <a:cs typeface="Arial"/>
              </a:rPr>
              <a:t>c</a:t>
            </a:r>
            <a:r>
              <a:rPr dirty="0" smtClean="0" sz="2000" spc="-3" b="1">
                <a:latin typeface="Arial"/>
                <a:cs typeface="Arial"/>
              </a:rPr>
              <a:t>i</a:t>
            </a:r>
            <a:r>
              <a:rPr dirty="0" smtClean="0" sz="2000" spc="-3" b="1">
                <a:latin typeface="Arial"/>
                <a:cs typeface="Arial"/>
              </a:rPr>
              <a:t>ans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2</a:t>
            </a:r>
            <a:r>
              <a:rPr dirty="0" smtClean="0" sz="2000" spc="-3" b="1">
                <a:latin typeface="Arial"/>
                <a:cs typeface="Arial"/>
              </a:rPr>
              <a:t>0</a:t>
            </a:r>
            <a:r>
              <a:rPr dirty="0" smtClean="0" sz="2000" spc="-3" b="1">
                <a:latin typeface="Arial"/>
                <a:cs typeface="Arial"/>
              </a:rPr>
              <a:t>18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79472" y="1011895"/>
            <a:ext cx="6709892" cy="503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61879" y="1684019"/>
            <a:ext cx="9162288" cy="2697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5085" y="765920"/>
            <a:ext cx="2482849" cy="482599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1057" y="765920"/>
            <a:ext cx="1669491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2755" y="765920"/>
            <a:ext cx="2075027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32" y="5188220"/>
            <a:ext cx="6523243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3" b="1">
                <a:latin typeface="Arial"/>
                <a:cs typeface="Arial"/>
              </a:rPr>
              <a:t>S</a:t>
            </a:r>
            <a:r>
              <a:rPr dirty="0" smtClean="0" sz="2000" spc="-3" b="1">
                <a:latin typeface="Arial"/>
                <a:cs typeface="Arial"/>
              </a:rPr>
              <a:t>ourc</a:t>
            </a:r>
            <a:r>
              <a:rPr dirty="0" smtClean="0" sz="2000" spc="-3" b="1">
                <a:latin typeface="Arial"/>
                <a:cs typeface="Arial"/>
              </a:rPr>
              <a:t>e</a:t>
            </a:r>
            <a:r>
              <a:rPr dirty="0" smtClean="0" sz="2000" spc="-3" b="1">
                <a:latin typeface="Arial"/>
                <a:cs typeface="Arial"/>
              </a:rPr>
              <a:t>: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Ger</a:t>
            </a:r>
            <a:r>
              <a:rPr dirty="0" smtClean="0" sz="2000" spc="-3" b="1">
                <a:latin typeface="Arial"/>
                <a:cs typeface="Arial"/>
              </a:rPr>
              <a:t>m</a:t>
            </a:r>
            <a:r>
              <a:rPr dirty="0" smtClean="0" sz="2000" spc="-3" b="1">
                <a:latin typeface="Arial"/>
                <a:cs typeface="Arial"/>
              </a:rPr>
              <a:t>an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Fe</a:t>
            </a:r>
            <a:r>
              <a:rPr dirty="0" smtClean="0" sz="2000" spc="-3" b="1">
                <a:latin typeface="Arial"/>
                <a:cs typeface="Arial"/>
              </a:rPr>
              <a:t>d</a:t>
            </a:r>
            <a:r>
              <a:rPr dirty="0" smtClean="0" sz="2000" spc="-3" b="1">
                <a:latin typeface="Arial"/>
                <a:cs typeface="Arial"/>
              </a:rPr>
              <a:t>er</a:t>
            </a:r>
            <a:r>
              <a:rPr dirty="0" smtClean="0" sz="2000" spc="-3" b="1">
                <a:latin typeface="Arial"/>
                <a:cs typeface="Arial"/>
              </a:rPr>
              <a:t>a</a:t>
            </a:r>
            <a:r>
              <a:rPr dirty="0" smtClean="0" sz="2000" spc="-3" b="1">
                <a:latin typeface="Arial"/>
                <a:cs typeface="Arial"/>
              </a:rPr>
              <a:t>l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C</a:t>
            </a:r>
            <a:r>
              <a:rPr dirty="0" smtClean="0" sz="2000" spc="-3" b="1">
                <a:latin typeface="Arial"/>
                <a:cs typeface="Arial"/>
              </a:rPr>
              <a:t>ha</a:t>
            </a:r>
            <a:r>
              <a:rPr dirty="0" smtClean="0" sz="2000" spc="-3" b="1">
                <a:latin typeface="Arial"/>
                <a:cs typeface="Arial"/>
              </a:rPr>
              <a:t>m</a:t>
            </a:r>
            <a:r>
              <a:rPr dirty="0" smtClean="0" sz="2000" spc="-3" b="1">
                <a:latin typeface="Arial"/>
                <a:cs typeface="Arial"/>
              </a:rPr>
              <a:t>ber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of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P</a:t>
            </a:r>
            <a:r>
              <a:rPr dirty="0" smtClean="0" sz="2000" spc="-3" b="1">
                <a:latin typeface="Arial"/>
                <a:cs typeface="Arial"/>
              </a:rPr>
              <a:t>hys</a:t>
            </a:r>
            <a:r>
              <a:rPr dirty="0" smtClean="0" sz="2000" spc="-3" b="1">
                <a:latin typeface="Arial"/>
                <a:cs typeface="Arial"/>
              </a:rPr>
              <a:t>i</a:t>
            </a:r>
            <a:r>
              <a:rPr dirty="0" smtClean="0" sz="2000" spc="-3" b="1">
                <a:latin typeface="Arial"/>
                <a:cs typeface="Arial"/>
              </a:rPr>
              <a:t>c</a:t>
            </a:r>
            <a:r>
              <a:rPr dirty="0" smtClean="0" sz="2000" spc="-3" b="1">
                <a:latin typeface="Arial"/>
                <a:cs typeface="Arial"/>
              </a:rPr>
              <a:t>i</a:t>
            </a:r>
            <a:r>
              <a:rPr dirty="0" smtClean="0" sz="2000" spc="-3" b="1">
                <a:latin typeface="Arial"/>
                <a:cs typeface="Arial"/>
              </a:rPr>
              <a:t>ans</a:t>
            </a:r>
            <a:r>
              <a:rPr dirty="0" smtClean="0" sz="2000" spc="-3" b="1">
                <a:latin typeface="Arial"/>
                <a:cs typeface="Arial"/>
              </a:rPr>
              <a:t> </a:t>
            </a:r>
            <a:r>
              <a:rPr dirty="0" smtClean="0" sz="2000" spc="-3" b="1">
                <a:latin typeface="Arial"/>
                <a:cs typeface="Arial"/>
              </a:rPr>
              <a:t>2</a:t>
            </a:r>
            <a:r>
              <a:rPr dirty="0" smtClean="0" sz="2000" spc="-3" b="1">
                <a:latin typeface="Arial"/>
                <a:cs typeface="Arial"/>
              </a:rPr>
              <a:t>0</a:t>
            </a:r>
            <a:r>
              <a:rPr dirty="0" smtClean="0" sz="2000" spc="-3" b="1">
                <a:latin typeface="Arial"/>
                <a:cs typeface="Arial"/>
              </a:rPr>
              <a:t>18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02549" y="1772411"/>
            <a:ext cx="7682483" cy="4924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37877" y="765920"/>
            <a:ext cx="4286504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3014345" y="1246632"/>
            <a:ext cx="4663439" cy="466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865176" y="5920493"/>
            <a:ext cx="790923" cy="173728"/>
          </a:xfrm>
          <a:custGeom>
            <a:avLst/>
            <a:gdLst/>
            <a:ahLst/>
            <a:cxnLst/>
            <a:rect l="l" t="t" r="r" b="b"/>
            <a:pathLst>
              <a:path w="790923" h="173728">
                <a:moveTo>
                  <a:pt x="0" y="0"/>
                </a:moveTo>
                <a:lnTo>
                  <a:pt x="0" y="173728"/>
                </a:lnTo>
                <a:lnTo>
                  <a:pt x="790923" y="173728"/>
                </a:lnTo>
                <a:lnTo>
                  <a:pt x="790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668290" y="5920493"/>
            <a:ext cx="637005" cy="173728"/>
          </a:xfrm>
          <a:custGeom>
            <a:avLst/>
            <a:gdLst/>
            <a:ahLst/>
            <a:cxnLst/>
            <a:rect l="l" t="t" r="r" b="b"/>
            <a:pathLst>
              <a:path w="637005" h="173728">
                <a:moveTo>
                  <a:pt x="0" y="0"/>
                </a:moveTo>
                <a:lnTo>
                  <a:pt x="0" y="173728"/>
                </a:lnTo>
                <a:lnTo>
                  <a:pt x="637005" y="173728"/>
                </a:lnTo>
                <a:lnTo>
                  <a:pt x="637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487" y="5920493"/>
            <a:ext cx="627861" cy="173728"/>
          </a:xfrm>
          <a:custGeom>
            <a:avLst/>
            <a:gdLst/>
            <a:ahLst/>
            <a:cxnLst/>
            <a:rect l="l" t="t" r="r" b="b"/>
            <a:pathLst>
              <a:path w="627861" h="173728">
                <a:moveTo>
                  <a:pt x="0" y="0"/>
                </a:moveTo>
                <a:lnTo>
                  <a:pt x="0" y="173728"/>
                </a:lnTo>
                <a:lnTo>
                  <a:pt x="627861" y="173728"/>
                </a:lnTo>
                <a:lnTo>
                  <a:pt x="62786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957541" y="5920493"/>
            <a:ext cx="772635" cy="173728"/>
          </a:xfrm>
          <a:custGeom>
            <a:avLst/>
            <a:gdLst/>
            <a:ahLst/>
            <a:cxnLst/>
            <a:rect l="l" t="t" r="r" b="b"/>
            <a:pathLst>
              <a:path w="772635" h="173728">
                <a:moveTo>
                  <a:pt x="0" y="0"/>
                </a:moveTo>
                <a:lnTo>
                  <a:pt x="0" y="173728"/>
                </a:lnTo>
                <a:lnTo>
                  <a:pt x="772635" y="173728"/>
                </a:lnTo>
                <a:lnTo>
                  <a:pt x="772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742368" y="5920493"/>
            <a:ext cx="655292" cy="173728"/>
          </a:xfrm>
          <a:custGeom>
            <a:avLst/>
            <a:gdLst/>
            <a:ahLst/>
            <a:cxnLst/>
            <a:rect l="l" t="t" r="r" b="b"/>
            <a:pathLst>
              <a:path w="655292" h="173728">
                <a:moveTo>
                  <a:pt x="0" y="0"/>
                </a:moveTo>
                <a:lnTo>
                  <a:pt x="0" y="173728"/>
                </a:lnTo>
                <a:lnTo>
                  <a:pt x="655292" y="173728"/>
                </a:lnTo>
                <a:lnTo>
                  <a:pt x="65529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409852" y="5920493"/>
            <a:ext cx="626337" cy="173728"/>
          </a:xfrm>
          <a:custGeom>
            <a:avLst/>
            <a:gdLst/>
            <a:ahLst/>
            <a:cxnLst/>
            <a:rect l="l" t="t" r="r" b="b"/>
            <a:pathLst>
              <a:path w="626337" h="173728">
                <a:moveTo>
                  <a:pt x="0" y="0"/>
                </a:moveTo>
                <a:lnTo>
                  <a:pt x="0" y="173728"/>
                </a:lnTo>
                <a:lnTo>
                  <a:pt x="626337" y="173728"/>
                </a:lnTo>
                <a:lnTo>
                  <a:pt x="62633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048382" y="5920493"/>
            <a:ext cx="685771" cy="173728"/>
          </a:xfrm>
          <a:custGeom>
            <a:avLst/>
            <a:gdLst/>
            <a:ahLst/>
            <a:cxnLst/>
            <a:rect l="l" t="t" r="r" b="b"/>
            <a:pathLst>
              <a:path w="685771" h="173728">
                <a:moveTo>
                  <a:pt x="0" y="0"/>
                </a:moveTo>
                <a:lnTo>
                  <a:pt x="0" y="173728"/>
                </a:lnTo>
                <a:lnTo>
                  <a:pt x="685771" y="173728"/>
                </a:lnTo>
                <a:lnTo>
                  <a:pt x="68577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746344" y="5920493"/>
            <a:ext cx="684247" cy="173728"/>
          </a:xfrm>
          <a:custGeom>
            <a:avLst/>
            <a:gdLst/>
            <a:ahLst/>
            <a:cxnLst/>
            <a:rect l="l" t="t" r="r" b="b"/>
            <a:pathLst>
              <a:path w="684247" h="173728">
                <a:moveTo>
                  <a:pt x="0" y="0"/>
                </a:moveTo>
                <a:lnTo>
                  <a:pt x="0" y="173728"/>
                </a:lnTo>
                <a:lnTo>
                  <a:pt x="684247" y="173728"/>
                </a:lnTo>
                <a:lnTo>
                  <a:pt x="6842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442783" y="5920493"/>
            <a:ext cx="685771" cy="173728"/>
          </a:xfrm>
          <a:custGeom>
            <a:avLst/>
            <a:gdLst/>
            <a:ahLst/>
            <a:cxnLst/>
            <a:rect l="l" t="t" r="r" b="b"/>
            <a:pathLst>
              <a:path w="685771" h="173728">
                <a:moveTo>
                  <a:pt x="0" y="0"/>
                </a:moveTo>
                <a:lnTo>
                  <a:pt x="0" y="173728"/>
                </a:lnTo>
                <a:lnTo>
                  <a:pt x="685771" y="173728"/>
                </a:lnTo>
                <a:lnTo>
                  <a:pt x="68577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140746" y="5920493"/>
            <a:ext cx="684247" cy="173728"/>
          </a:xfrm>
          <a:custGeom>
            <a:avLst/>
            <a:gdLst/>
            <a:ahLst/>
            <a:cxnLst/>
            <a:rect l="l" t="t" r="r" b="b"/>
            <a:pathLst>
              <a:path w="684247" h="173728">
                <a:moveTo>
                  <a:pt x="0" y="0"/>
                </a:moveTo>
                <a:lnTo>
                  <a:pt x="0" y="173728"/>
                </a:lnTo>
                <a:lnTo>
                  <a:pt x="684247" y="173728"/>
                </a:lnTo>
                <a:lnTo>
                  <a:pt x="6842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865176" y="6094222"/>
            <a:ext cx="790923" cy="265164"/>
          </a:xfrm>
          <a:custGeom>
            <a:avLst/>
            <a:gdLst/>
            <a:ahLst/>
            <a:cxnLst/>
            <a:rect l="l" t="t" r="r" b="b"/>
            <a:pathLst>
              <a:path w="790923" h="265164">
                <a:moveTo>
                  <a:pt x="0" y="0"/>
                </a:moveTo>
                <a:lnTo>
                  <a:pt x="0" y="265164"/>
                </a:lnTo>
                <a:lnTo>
                  <a:pt x="790923" y="265164"/>
                </a:lnTo>
                <a:lnTo>
                  <a:pt x="790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865176" y="6371578"/>
            <a:ext cx="790923" cy="68577"/>
          </a:xfrm>
          <a:custGeom>
            <a:avLst/>
            <a:gdLst/>
            <a:ahLst/>
            <a:cxnLst/>
            <a:rect l="l" t="t" r="r" b="b"/>
            <a:pathLst>
              <a:path w="790923" h="68577">
                <a:moveTo>
                  <a:pt x="0" y="0"/>
                </a:moveTo>
                <a:lnTo>
                  <a:pt x="0" y="68577"/>
                </a:lnTo>
                <a:lnTo>
                  <a:pt x="790923" y="68577"/>
                </a:lnTo>
                <a:lnTo>
                  <a:pt x="790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668290" y="6094222"/>
            <a:ext cx="637005" cy="265164"/>
          </a:xfrm>
          <a:custGeom>
            <a:avLst/>
            <a:gdLst/>
            <a:ahLst/>
            <a:cxnLst/>
            <a:rect l="l" t="t" r="r" b="b"/>
            <a:pathLst>
              <a:path w="637005" h="265164">
                <a:moveTo>
                  <a:pt x="0" y="0"/>
                </a:moveTo>
                <a:lnTo>
                  <a:pt x="0" y="265164"/>
                </a:lnTo>
                <a:lnTo>
                  <a:pt x="637005" y="265164"/>
                </a:lnTo>
                <a:lnTo>
                  <a:pt x="637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487" y="6094222"/>
            <a:ext cx="627861" cy="265164"/>
          </a:xfrm>
          <a:custGeom>
            <a:avLst/>
            <a:gdLst/>
            <a:ahLst/>
            <a:cxnLst/>
            <a:rect l="l" t="t" r="r" b="b"/>
            <a:pathLst>
              <a:path w="627861" h="265164">
                <a:moveTo>
                  <a:pt x="0" y="0"/>
                </a:moveTo>
                <a:lnTo>
                  <a:pt x="0" y="265164"/>
                </a:lnTo>
                <a:lnTo>
                  <a:pt x="627861" y="265164"/>
                </a:lnTo>
                <a:lnTo>
                  <a:pt x="62786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957541" y="6094222"/>
            <a:ext cx="772635" cy="265164"/>
          </a:xfrm>
          <a:custGeom>
            <a:avLst/>
            <a:gdLst/>
            <a:ahLst/>
            <a:cxnLst/>
            <a:rect l="l" t="t" r="r" b="b"/>
            <a:pathLst>
              <a:path w="772635" h="265164">
                <a:moveTo>
                  <a:pt x="0" y="0"/>
                </a:moveTo>
                <a:lnTo>
                  <a:pt x="0" y="265164"/>
                </a:lnTo>
                <a:lnTo>
                  <a:pt x="772635" y="265164"/>
                </a:lnTo>
                <a:lnTo>
                  <a:pt x="772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742368" y="6094222"/>
            <a:ext cx="655292" cy="265164"/>
          </a:xfrm>
          <a:custGeom>
            <a:avLst/>
            <a:gdLst/>
            <a:ahLst/>
            <a:cxnLst/>
            <a:rect l="l" t="t" r="r" b="b"/>
            <a:pathLst>
              <a:path w="655292" h="265164">
                <a:moveTo>
                  <a:pt x="0" y="0"/>
                </a:moveTo>
                <a:lnTo>
                  <a:pt x="0" y="265164"/>
                </a:lnTo>
                <a:lnTo>
                  <a:pt x="655292" y="265164"/>
                </a:lnTo>
                <a:lnTo>
                  <a:pt x="65529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409852" y="6094222"/>
            <a:ext cx="626337" cy="265164"/>
          </a:xfrm>
          <a:custGeom>
            <a:avLst/>
            <a:gdLst/>
            <a:ahLst/>
            <a:cxnLst/>
            <a:rect l="l" t="t" r="r" b="b"/>
            <a:pathLst>
              <a:path w="626337" h="265164">
                <a:moveTo>
                  <a:pt x="0" y="0"/>
                </a:moveTo>
                <a:lnTo>
                  <a:pt x="0" y="265164"/>
                </a:lnTo>
                <a:lnTo>
                  <a:pt x="626337" y="265164"/>
                </a:lnTo>
                <a:lnTo>
                  <a:pt x="62633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048382" y="6094222"/>
            <a:ext cx="685771" cy="265164"/>
          </a:xfrm>
          <a:custGeom>
            <a:avLst/>
            <a:gdLst/>
            <a:ahLst/>
            <a:cxnLst/>
            <a:rect l="l" t="t" r="r" b="b"/>
            <a:pathLst>
              <a:path w="685771" h="265164">
                <a:moveTo>
                  <a:pt x="0" y="0"/>
                </a:moveTo>
                <a:lnTo>
                  <a:pt x="0" y="265164"/>
                </a:lnTo>
                <a:lnTo>
                  <a:pt x="685771" y="265164"/>
                </a:lnTo>
                <a:lnTo>
                  <a:pt x="68577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746344" y="6094222"/>
            <a:ext cx="684247" cy="265164"/>
          </a:xfrm>
          <a:custGeom>
            <a:avLst/>
            <a:gdLst/>
            <a:ahLst/>
            <a:cxnLst/>
            <a:rect l="l" t="t" r="r" b="b"/>
            <a:pathLst>
              <a:path w="684247" h="265164">
                <a:moveTo>
                  <a:pt x="0" y="0"/>
                </a:moveTo>
                <a:lnTo>
                  <a:pt x="0" y="265164"/>
                </a:lnTo>
                <a:lnTo>
                  <a:pt x="684247" y="265164"/>
                </a:lnTo>
                <a:lnTo>
                  <a:pt x="6842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442783" y="6094222"/>
            <a:ext cx="685771" cy="265164"/>
          </a:xfrm>
          <a:custGeom>
            <a:avLst/>
            <a:gdLst/>
            <a:ahLst/>
            <a:cxnLst/>
            <a:rect l="l" t="t" r="r" b="b"/>
            <a:pathLst>
              <a:path w="685771" h="265164">
                <a:moveTo>
                  <a:pt x="0" y="0"/>
                </a:moveTo>
                <a:lnTo>
                  <a:pt x="0" y="265164"/>
                </a:lnTo>
                <a:lnTo>
                  <a:pt x="685771" y="265164"/>
                </a:lnTo>
                <a:lnTo>
                  <a:pt x="68577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140746" y="6094222"/>
            <a:ext cx="684247" cy="265164"/>
          </a:xfrm>
          <a:custGeom>
            <a:avLst/>
            <a:gdLst/>
            <a:ahLst/>
            <a:cxnLst/>
            <a:rect l="l" t="t" r="r" b="b"/>
            <a:pathLst>
              <a:path w="684247" h="265164">
                <a:moveTo>
                  <a:pt x="0" y="0"/>
                </a:moveTo>
                <a:lnTo>
                  <a:pt x="0" y="265164"/>
                </a:lnTo>
                <a:lnTo>
                  <a:pt x="684247" y="265164"/>
                </a:lnTo>
                <a:lnTo>
                  <a:pt x="6842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865176" y="6440155"/>
            <a:ext cx="790923" cy="106675"/>
          </a:xfrm>
          <a:custGeom>
            <a:avLst/>
            <a:gdLst/>
            <a:ahLst/>
            <a:cxnLst/>
            <a:rect l="l" t="t" r="r" b="b"/>
            <a:pathLst>
              <a:path w="790923" h="106675">
                <a:moveTo>
                  <a:pt x="0" y="0"/>
                </a:moveTo>
                <a:lnTo>
                  <a:pt x="0" y="106675"/>
                </a:lnTo>
                <a:lnTo>
                  <a:pt x="790923" y="106675"/>
                </a:lnTo>
                <a:lnTo>
                  <a:pt x="790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859080" y="5908301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852984" y="5914397"/>
            <a:ext cx="815306" cy="0"/>
          </a:xfrm>
          <a:custGeom>
            <a:avLst/>
            <a:gdLst/>
            <a:ahLst/>
            <a:cxnLst/>
            <a:rect l="l" t="t" r="r" b="b"/>
            <a:pathLst>
              <a:path w="815306" h="0">
                <a:moveTo>
                  <a:pt x="815306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662195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656099" y="5914397"/>
            <a:ext cx="661388" cy="0"/>
          </a:xfrm>
          <a:custGeom>
            <a:avLst/>
            <a:gdLst/>
            <a:ahLst/>
            <a:cxnLst/>
            <a:rect l="l" t="t" r="r" b="b"/>
            <a:pathLst>
              <a:path w="661388" h="0">
                <a:moveTo>
                  <a:pt x="66138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311392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305296" y="5914397"/>
            <a:ext cx="652244" cy="0"/>
          </a:xfrm>
          <a:custGeom>
            <a:avLst/>
            <a:gdLst/>
            <a:ahLst/>
            <a:cxnLst/>
            <a:rect l="l" t="t" r="r" b="b"/>
            <a:pathLst>
              <a:path w="652244" h="0">
                <a:moveTo>
                  <a:pt x="65224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951445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945349" y="5914397"/>
            <a:ext cx="797018" cy="0"/>
          </a:xfrm>
          <a:custGeom>
            <a:avLst/>
            <a:gdLst/>
            <a:ahLst/>
            <a:cxnLst/>
            <a:rect l="l" t="t" r="r" b="b"/>
            <a:pathLst>
              <a:path w="797018" h="0">
                <a:moveTo>
                  <a:pt x="79701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736272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730176" y="5914397"/>
            <a:ext cx="679675" cy="0"/>
          </a:xfrm>
          <a:custGeom>
            <a:avLst/>
            <a:gdLst/>
            <a:ahLst/>
            <a:cxnLst/>
            <a:rect l="l" t="t" r="r" b="b"/>
            <a:pathLst>
              <a:path w="679675" h="0">
                <a:moveTo>
                  <a:pt x="679675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403756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397661" y="5914397"/>
            <a:ext cx="650720" cy="0"/>
          </a:xfrm>
          <a:custGeom>
            <a:avLst/>
            <a:gdLst/>
            <a:ahLst/>
            <a:cxnLst/>
            <a:rect l="l" t="t" r="r" b="b"/>
            <a:pathLst>
              <a:path w="650720" h="0">
                <a:moveTo>
                  <a:pt x="65072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042286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6036190" y="5914397"/>
            <a:ext cx="710154" cy="0"/>
          </a:xfrm>
          <a:custGeom>
            <a:avLst/>
            <a:gdLst/>
            <a:ahLst/>
            <a:cxnLst/>
            <a:rect l="l" t="t" r="r" b="b"/>
            <a:pathLst>
              <a:path w="710154" h="0">
                <a:moveTo>
                  <a:pt x="71015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740249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734153" y="5914397"/>
            <a:ext cx="708630" cy="0"/>
          </a:xfrm>
          <a:custGeom>
            <a:avLst/>
            <a:gdLst/>
            <a:ahLst/>
            <a:cxnLst/>
            <a:rect l="l" t="t" r="r" b="b"/>
            <a:pathLst>
              <a:path w="708630" h="0">
                <a:moveTo>
                  <a:pt x="70863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7436688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430592" y="5914397"/>
            <a:ext cx="710154" cy="0"/>
          </a:xfrm>
          <a:custGeom>
            <a:avLst/>
            <a:gdLst/>
            <a:ahLst/>
            <a:cxnLst/>
            <a:rect l="l" t="t" r="r" b="b"/>
            <a:pathLst>
              <a:path w="710154" h="0">
                <a:moveTo>
                  <a:pt x="71015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8134651" y="5920493"/>
            <a:ext cx="0" cy="265164"/>
          </a:xfrm>
          <a:custGeom>
            <a:avLst/>
            <a:gdLst/>
            <a:ahLst/>
            <a:cxnLst/>
            <a:rect l="l" t="t" r="r" b="b"/>
            <a:pathLst>
              <a:path w="0" h="265164">
                <a:moveTo>
                  <a:pt x="0" y="0"/>
                </a:moveTo>
                <a:lnTo>
                  <a:pt x="0" y="265164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8128555" y="5914397"/>
            <a:ext cx="708630" cy="0"/>
          </a:xfrm>
          <a:custGeom>
            <a:avLst/>
            <a:gdLst/>
            <a:ahLst/>
            <a:cxnLst/>
            <a:rect l="l" t="t" r="r" b="b"/>
            <a:pathLst>
              <a:path w="708630" h="0">
                <a:moveTo>
                  <a:pt x="70863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8831090" y="5908301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859080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859080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865176" y="6365482"/>
            <a:ext cx="803114" cy="0"/>
          </a:xfrm>
          <a:custGeom>
            <a:avLst/>
            <a:gdLst/>
            <a:ahLst/>
            <a:cxnLst/>
            <a:rect l="l" t="t" r="r" b="b"/>
            <a:pathLst>
              <a:path w="803114" h="0">
                <a:moveTo>
                  <a:pt x="80311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662195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662195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656099" y="6365482"/>
            <a:ext cx="661388" cy="0"/>
          </a:xfrm>
          <a:custGeom>
            <a:avLst/>
            <a:gdLst/>
            <a:ahLst/>
            <a:cxnLst/>
            <a:rect l="l" t="t" r="r" b="b"/>
            <a:pathLst>
              <a:path w="661388" h="0">
                <a:moveTo>
                  <a:pt x="66138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311392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311392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305296" y="6365482"/>
            <a:ext cx="652244" cy="0"/>
          </a:xfrm>
          <a:custGeom>
            <a:avLst/>
            <a:gdLst/>
            <a:ahLst/>
            <a:cxnLst/>
            <a:rect l="l" t="t" r="r" b="b"/>
            <a:pathLst>
              <a:path w="652244" h="0">
                <a:moveTo>
                  <a:pt x="65224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951445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951445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945349" y="6365482"/>
            <a:ext cx="797018" cy="0"/>
          </a:xfrm>
          <a:custGeom>
            <a:avLst/>
            <a:gdLst/>
            <a:ahLst/>
            <a:cxnLst/>
            <a:rect l="l" t="t" r="r" b="b"/>
            <a:pathLst>
              <a:path w="797018" h="0">
                <a:moveTo>
                  <a:pt x="79701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736272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736272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730176" y="6365482"/>
            <a:ext cx="679675" cy="0"/>
          </a:xfrm>
          <a:custGeom>
            <a:avLst/>
            <a:gdLst/>
            <a:ahLst/>
            <a:cxnLst/>
            <a:rect l="l" t="t" r="r" b="b"/>
            <a:pathLst>
              <a:path w="679675" h="0">
                <a:moveTo>
                  <a:pt x="679675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403756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403756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397661" y="6365482"/>
            <a:ext cx="650720" cy="0"/>
          </a:xfrm>
          <a:custGeom>
            <a:avLst/>
            <a:gdLst/>
            <a:ahLst/>
            <a:cxnLst/>
            <a:rect l="l" t="t" r="r" b="b"/>
            <a:pathLst>
              <a:path w="650720" h="0">
                <a:moveTo>
                  <a:pt x="65072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042286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042286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036190" y="6365482"/>
            <a:ext cx="710154" cy="0"/>
          </a:xfrm>
          <a:custGeom>
            <a:avLst/>
            <a:gdLst/>
            <a:ahLst/>
            <a:cxnLst/>
            <a:rect l="l" t="t" r="r" b="b"/>
            <a:pathLst>
              <a:path w="710154" h="0">
                <a:moveTo>
                  <a:pt x="71015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740249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740249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734153" y="6365482"/>
            <a:ext cx="708630" cy="0"/>
          </a:xfrm>
          <a:custGeom>
            <a:avLst/>
            <a:gdLst/>
            <a:ahLst/>
            <a:cxnLst/>
            <a:rect l="l" t="t" r="r" b="b"/>
            <a:pathLst>
              <a:path w="708630" h="0">
                <a:moveTo>
                  <a:pt x="70863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436688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436688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430592" y="6365482"/>
            <a:ext cx="710154" cy="0"/>
          </a:xfrm>
          <a:custGeom>
            <a:avLst/>
            <a:gdLst/>
            <a:ahLst/>
            <a:cxnLst/>
            <a:rect l="l" t="t" r="r" b="b"/>
            <a:pathLst>
              <a:path w="710154" h="0">
                <a:moveTo>
                  <a:pt x="71015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8134651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8134651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8128555" y="6365482"/>
            <a:ext cx="696438" cy="0"/>
          </a:xfrm>
          <a:custGeom>
            <a:avLst/>
            <a:gdLst/>
            <a:ahLst/>
            <a:cxnLst/>
            <a:rect l="l" t="t" r="r" b="b"/>
            <a:pathLst>
              <a:path w="696438" h="0">
                <a:moveTo>
                  <a:pt x="69643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8831090" y="6094222"/>
            <a:ext cx="0" cy="277356"/>
          </a:xfrm>
          <a:custGeom>
            <a:avLst/>
            <a:gdLst/>
            <a:ahLst/>
            <a:cxnLst/>
            <a:rect l="l" t="t" r="r" b="b"/>
            <a:pathLst>
              <a:path w="0" h="277356">
                <a:moveTo>
                  <a:pt x="0" y="0"/>
                </a:moveTo>
                <a:lnTo>
                  <a:pt x="0" y="27735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8831090" y="6359387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859080" y="6440155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852984" y="6552926"/>
            <a:ext cx="815306" cy="0"/>
          </a:xfrm>
          <a:custGeom>
            <a:avLst/>
            <a:gdLst/>
            <a:ahLst/>
            <a:cxnLst/>
            <a:rect l="l" t="t" r="r" b="b"/>
            <a:pathLst>
              <a:path w="815306" h="0">
                <a:moveTo>
                  <a:pt x="815306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662195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656099" y="6552926"/>
            <a:ext cx="661388" cy="0"/>
          </a:xfrm>
          <a:custGeom>
            <a:avLst/>
            <a:gdLst/>
            <a:ahLst/>
            <a:cxnLst/>
            <a:rect l="l" t="t" r="r" b="b"/>
            <a:pathLst>
              <a:path w="661388" h="0">
                <a:moveTo>
                  <a:pt x="66138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3311392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3305296" y="6552926"/>
            <a:ext cx="652244" cy="0"/>
          </a:xfrm>
          <a:custGeom>
            <a:avLst/>
            <a:gdLst/>
            <a:ahLst/>
            <a:cxnLst/>
            <a:rect l="l" t="t" r="r" b="b"/>
            <a:pathLst>
              <a:path w="652244" h="0">
                <a:moveTo>
                  <a:pt x="65224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3951445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3945349" y="6552926"/>
            <a:ext cx="797018" cy="0"/>
          </a:xfrm>
          <a:custGeom>
            <a:avLst/>
            <a:gdLst/>
            <a:ahLst/>
            <a:cxnLst/>
            <a:rect l="l" t="t" r="r" b="b"/>
            <a:pathLst>
              <a:path w="797018" h="0">
                <a:moveTo>
                  <a:pt x="79701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736272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730176" y="6552926"/>
            <a:ext cx="679675" cy="0"/>
          </a:xfrm>
          <a:custGeom>
            <a:avLst/>
            <a:gdLst/>
            <a:ahLst/>
            <a:cxnLst/>
            <a:rect l="l" t="t" r="r" b="b"/>
            <a:pathLst>
              <a:path w="679675" h="0">
                <a:moveTo>
                  <a:pt x="679675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403756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397661" y="6552926"/>
            <a:ext cx="650720" cy="0"/>
          </a:xfrm>
          <a:custGeom>
            <a:avLst/>
            <a:gdLst/>
            <a:ahLst/>
            <a:cxnLst/>
            <a:rect l="l" t="t" r="r" b="b"/>
            <a:pathLst>
              <a:path w="650720" h="0">
                <a:moveTo>
                  <a:pt x="65072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042286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036190" y="6552926"/>
            <a:ext cx="710154" cy="0"/>
          </a:xfrm>
          <a:custGeom>
            <a:avLst/>
            <a:gdLst/>
            <a:ahLst/>
            <a:cxnLst/>
            <a:rect l="l" t="t" r="r" b="b"/>
            <a:pathLst>
              <a:path w="710154" h="0">
                <a:moveTo>
                  <a:pt x="71015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740249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734153" y="6552926"/>
            <a:ext cx="708630" cy="0"/>
          </a:xfrm>
          <a:custGeom>
            <a:avLst/>
            <a:gdLst/>
            <a:ahLst/>
            <a:cxnLst/>
            <a:rect l="l" t="t" r="r" b="b"/>
            <a:pathLst>
              <a:path w="708630" h="0">
                <a:moveTo>
                  <a:pt x="70863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436688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430592" y="6552926"/>
            <a:ext cx="710154" cy="0"/>
          </a:xfrm>
          <a:custGeom>
            <a:avLst/>
            <a:gdLst/>
            <a:ahLst/>
            <a:cxnLst/>
            <a:rect l="l" t="t" r="r" b="b"/>
            <a:pathLst>
              <a:path w="710154" h="0">
                <a:moveTo>
                  <a:pt x="71015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8134651" y="6440155"/>
            <a:ext cx="0" cy="106675"/>
          </a:xfrm>
          <a:custGeom>
            <a:avLst/>
            <a:gdLst/>
            <a:ahLst/>
            <a:cxnLst/>
            <a:rect l="l" t="t" r="r" b="b"/>
            <a:pathLst>
              <a:path w="0" h="106675">
                <a:moveTo>
                  <a:pt x="0" y="0"/>
                </a:moveTo>
                <a:lnTo>
                  <a:pt x="0" y="106675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8128555" y="6552926"/>
            <a:ext cx="708630" cy="0"/>
          </a:xfrm>
          <a:custGeom>
            <a:avLst/>
            <a:gdLst/>
            <a:ahLst/>
            <a:cxnLst/>
            <a:rect l="l" t="t" r="r" b="b"/>
            <a:pathLst>
              <a:path w="708630" h="0">
                <a:moveTo>
                  <a:pt x="70863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8831090" y="6440155"/>
            <a:ext cx="0" cy="118867"/>
          </a:xfrm>
          <a:custGeom>
            <a:avLst/>
            <a:gdLst/>
            <a:ahLst/>
            <a:cxnLst/>
            <a:rect l="l" t="t" r="r" b="b"/>
            <a:pathLst>
              <a:path w="0" h="118867">
                <a:moveTo>
                  <a:pt x="0" y="0"/>
                </a:moveTo>
                <a:lnTo>
                  <a:pt x="0" y="1188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8569" y="765920"/>
            <a:ext cx="5404357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rm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9080" y="5914397"/>
            <a:ext cx="803114" cy="451085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19897" marR="2397">
              <a:lnSpc>
                <a:spcPct val="95537"/>
              </a:lnSpc>
            </a:pPr>
            <a:r>
              <a:rPr dirty="0" smtClean="0" sz="1000" spc="9">
                <a:latin typeface="Arial"/>
                <a:cs typeface="Arial"/>
              </a:rPr>
              <a:t>M</a:t>
            </a:r>
            <a:r>
              <a:rPr dirty="0" smtClean="0" sz="1000" spc="0">
                <a:latin typeface="Arial"/>
                <a:cs typeface="Arial"/>
              </a:rPr>
              <a:t>ed</a:t>
            </a:r>
            <a:r>
              <a:rPr dirty="0" smtClean="0" sz="1000" spc="-4">
                <a:latin typeface="Arial"/>
                <a:cs typeface="Arial"/>
              </a:rPr>
              <a:t>i</a:t>
            </a:r>
            <a:r>
              <a:rPr dirty="0" smtClean="0" sz="1000" spc="4">
                <a:latin typeface="Arial"/>
                <a:cs typeface="Arial"/>
              </a:rPr>
              <a:t>c</a:t>
            </a:r>
            <a:r>
              <a:rPr dirty="0" smtClean="0" sz="1000" spc="0">
                <a:latin typeface="Arial"/>
                <a:cs typeface="Arial"/>
              </a:rPr>
              <a:t>al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4">
                <a:latin typeface="Arial"/>
                <a:cs typeface="Arial"/>
              </a:rPr>
              <a:t>G</a:t>
            </a:r>
            <a:r>
              <a:rPr dirty="0" smtClean="0" sz="1000" spc="4">
                <a:latin typeface="Arial"/>
                <a:cs typeface="Arial"/>
              </a:rPr>
              <a:t>r</a:t>
            </a:r>
            <a:r>
              <a:rPr dirty="0" smtClean="0" sz="1000" spc="0">
                <a:latin typeface="Arial"/>
                <a:cs typeface="Arial"/>
              </a:rPr>
              <a:t>adu</a:t>
            </a:r>
            <a:r>
              <a:rPr dirty="0" smtClean="0" sz="1000" spc="9">
                <a:latin typeface="Arial"/>
                <a:cs typeface="Arial"/>
              </a:rPr>
              <a:t>a</a:t>
            </a:r>
            <a:r>
              <a:rPr dirty="0" smtClean="0" sz="1000" spc="0">
                <a:latin typeface="Arial"/>
                <a:cs typeface="Arial"/>
              </a:rPr>
              <a:t>tes</a:t>
            </a:r>
            <a:r>
              <a:rPr dirty="0" smtClean="0" sz="1000" spc="0">
                <a:latin typeface="Arial"/>
                <a:cs typeface="Arial"/>
              </a:rPr>
              <a:t> </a:t>
            </a:r>
            <a:r>
              <a:rPr dirty="0" smtClean="0" sz="1000" spc="-9">
                <a:latin typeface="Arial"/>
                <a:cs typeface="Arial"/>
              </a:rPr>
              <a:t>(</a:t>
            </a:r>
            <a:r>
              <a:rPr dirty="0" smtClean="0" sz="900" spc="0" i="1">
                <a:latin typeface="Arial"/>
                <a:cs typeface="Arial"/>
              </a:rPr>
              <a:t>E</a:t>
            </a:r>
            <a:r>
              <a:rPr dirty="0" smtClean="0" sz="900" spc="4" i="1">
                <a:latin typeface="Arial"/>
                <a:cs typeface="Arial"/>
              </a:rPr>
              <a:t>u</a:t>
            </a:r>
            <a:r>
              <a:rPr dirty="0" smtClean="0" sz="900" spc="0" i="1">
                <a:latin typeface="Arial"/>
                <a:cs typeface="Arial"/>
              </a:rPr>
              <a:t>r</a:t>
            </a:r>
            <a:r>
              <a:rPr dirty="0" smtClean="0" sz="900" spc="4" i="1">
                <a:latin typeface="Arial"/>
                <a:cs typeface="Arial"/>
              </a:rPr>
              <a:t>o</a:t>
            </a:r>
            <a:r>
              <a:rPr dirty="0" smtClean="0" sz="900" spc="-4" i="1">
                <a:latin typeface="Arial"/>
                <a:cs typeface="Arial"/>
              </a:rPr>
              <a:t>s</a:t>
            </a:r>
            <a:r>
              <a:rPr dirty="0" smtClean="0" sz="900" spc="0" i="1">
                <a:latin typeface="Arial"/>
                <a:cs typeface="Arial"/>
              </a:rPr>
              <a:t>t</a:t>
            </a:r>
            <a:r>
              <a:rPr dirty="0" smtClean="0" sz="900" spc="4" i="1">
                <a:latin typeface="Arial"/>
                <a:cs typeface="Arial"/>
              </a:rPr>
              <a:t>a</a:t>
            </a:r>
            <a:r>
              <a:rPr dirty="0" smtClean="0" sz="900" spc="-9" i="1">
                <a:latin typeface="Arial"/>
                <a:cs typeface="Arial"/>
              </a:rPr>
              <a:t>t</a:t>
            </a:r>
            <a:r>
              <a:rPr dirty="0" smtClean="0" sz="900" spc="4" i="1">
                <a:latin typeface="Arial"/>
                <a:cs typeface="Arial"/>
              </a:rPr>
              <a:t>2</a:t>
            </a:r>
            <a:r>
              <a:rPr dirty="0" smtClean="0" sz="900" spc="4" i="1">
                <a:latin typeface="Arial"/>
                <a:cs typeface="Arial"/>
              </a:rPr>
              <a:t>0</a:t>
            </a:r>
            <a:r>
              <a:rPr dirty="0" smtClean="0" sz="900" spc="4" i="1">
                <a:latin typeface="Arial"/>
                <a:cs typeface="Arial"/>
              </a:rPr>
              <a:t>1</a:t>
            </a:r>
            <a:r>
              <a:rPr dirty="0" smtClean="0" sz="900" spc="-9" i="1">
                <a:latin typeface="Arial"/>
                <a:cs typeface="Arial"/>
              </a:rPr>
              <a:t>7</a:t>
            </a:r>
            <a:r>
              <a:rPr dirty="0" smtClean="0" sz="900" spc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2195" y="5914397"/>
            <a:ext cx="649196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9930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1392" y="5914397"/>
            <a:ext cx="640053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9957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1445" y="5914397"/>
            <a:ext cx="784827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9984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6272" y="5914397"/>
            <a:ext cx="667484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0016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1</a:t>
            </a:r>
            <a:r>
              <a:rPr dirty="0" smtClean="0" sz="1200" spc="-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3756" y="5914397"/>
            <a:ext cx="638529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0044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1</a:t>
            </a:r>
            <a:r>
              <a:rPr dirty="0" smtClean="0" sz="1200" spc="-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2286" y="5914397"/>
            <a:ext cx="697962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0071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1</a:t>
            </a:r>
            <a:r>
              <a:rPr dirty="0" smtClean="0" sz="1200" spc="-1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0249" y="5914397"/>
            <a:ext cx="696438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0100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1</a:t>
            </a:r>
            <a:r>
              <a:rPr dirty="0" smtClean="0" sz="1200" spc="-1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6688" y="5914397"/>
            <a:ext cx="697962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0129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1</a:t>
            </a:r>
            <a:r>
              <a:rPr dirty="0" smtClean="0" sz="1200" spc="-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4651" y="5914397"/>
            <a:ext cx="696438" cy="45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0158">
              <a:lnSpc>
                <a:spcPct val="95825"/>
              </a:lnSpc>
              <a:spcBef>
                <a:spcPts val="1116"/>
              </a:spcBef>
            </a:pPr>
            <a:r>
              <a:rPr dirty="0" smtClean="0" sz="1200" spc="-1">
                <a:latin typeface="Arial"/>
                <a:cs typeface="Arial"/>
              </a:rPr>
              <a:t>2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1</a:t>
            </a:r>
            <a:r>
              <a:rPr dirty="0" smtClean="0" sz="1200" spc="-1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9080" y="6365482"/>
            <a:ext cx="803114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19897">
              <a:lnSpc>
                <a:spcPct val="95825"/>
              </a:lnSpc>
            </a:pPr>
            <a:r>
              <a:rPr dirty="0" smtClean="0" sz="1200" spc="-1">
                <a:latin typeface="Arial"/>
                <a:cs typeface="Arial"/>
              </a:rPr>
              <a:t>G</a:t>
            </a:r>
            <a:r>
              <a:rPr dirty="0" smtClean="0" sz="1200" spc="-1">
                <a:latin typeface="Arial"/>
                <a:cs typeface="Arial"/>
              </a:rPr>
              <a:t>e</a:t>
            </a:r>
            <a:r>
              <a:rPr dirty="0" smtClean="0" sz="1200" spc="-1">
                <a:latin typeface="Arial"/>
                <a:cs typeface="Arial"/>
              </a:rPr>
              <a:t>r</a:t>
            </a:r>
            <a:r>
              <a:rPr dirty="0" smtClean="0" sz="1200" spc="-1">
                <a:latin typeface="Arial"/>
                <a:cs typeface="Arial"/>
              </a:rPr>
              <a:t>m</a:t>
            </a:r>
            <a:r>
              <a:rPr dirty="0" smtClean="0" sz="1200" spc="-1">
                <a:latin typeface="Arial"/>
                <a:cs typeface="Arial"/>
              </a:rPr>
              <a:t>a</a:t>
            </a:r>
            <a:r>
              <a:rPr dirty="0" smtClean="0" sz="1200" spc="-1">
                <a:latin typeface="Arial"/>
                <a:cs typeface="Arial"/>
              </a:rPr>
              <a:t>n</a:t>
            </a:r>
            <a:r>
              <a:rPr dirty="0" smtClean="0" sz="1200" spc="-1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2195" y="6365482"/>
            <a:ext cx="666004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250054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1392" y="6365482"/>
            <a:ext cx="655364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239413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1445" y="6365482"/>
            <a:ext cx="801694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301924">
              <a:lnSpc>
                <a:spcPct val="95825"/>
              </a:lnSpc>
            </a:pPr>
            <a:r>
              <a:rPr dirty="0" smtClean="0" sz="1200" spc="-1">
                <a:latin typeface="Arial"/>
                <a:cs typeface="Arial"/>
              </a:rPr>
              <a:t>1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.</a:t>
            </a:r>
            <a:r>
              <a:rPr dirty="0" smtClean="0" sz="1200" spc="-1">
                <a:latin typeface="Arial"/>
                <a:cs typeface="Arial"/>
              </a:rPr>
              <a:t>0</a:t>
            </a:r>
            <a:r>
              <a:rPr dirty="0" smtClean="0" sz="1200" spc="-1">
                <a:latin typeface="Arial"/>
                <a:cs typeface="Arial"/>
              </a:rPr>
              <a:t>6</a:t>
            </a:r>
            <a:r>
              <a:rPr dirty="0" smtClean="0" sz="1200" spc="-1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6272" y="6365482"/>
            <a:ext cx="684379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268428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3756" y="6365482"/>
            <a:ext cx="655451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239500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7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2286" y="6365482"/>
            <a:ext cx="713389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297439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0249" y="6365482"/>
            <a:ext cx="713418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297468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8</a:t>
            </a:r>
            <a:r>
              <a:rPr dirty="0" smtClean="0" sz="1200" spc="0">
                <a:latin typeface="Arial"/>
                <a:cs typeface="Arial"/>
              </a:rPr>
              <a:t>0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6688" y="6365482"/>
            <a:ext cx="713447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297497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5</a:t>
            </a: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34651" y="6365482"/>
            <a:ext cx="713476" cy="1874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297526">
              <a:lnSpc>
                <a:spcPct val="95825"/>
              </a:lnSpc>
            </a:pPr>
            <a:r>
              <a:rPr dirty="0" smtClean="0" sz="1200" spc="0">
                <a:latin typeface="Arial"/>
                <a:cs typeface="Arial"/>
              </a:rPr>
              <a:t>9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0">
                <a:latin typeface="Arial"/>
                <a:cs typeface="Arial"/>
              </a:rPr>
              <a:t>2</a:t>
            </a: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sz="1200" spc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0785" y="765920"/>
            <a:ext cx="6519926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544" y="1771022"/>
            <a:ext cx="8888984" cy="927608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0">
                <a:latin typeface="Arial"/>
                <a:cs typeface="Arial"/>
              </a:rPr>
              <a:t>S</a:t>
            </a:r>
            <a:r>
              <a:rPr dirty="0" smtClean="0" sz="3000" spc="0">
                <a:latin typeface="Arial"/>
                <a:cs typeface="Arial"/>
              </a:rPr>
              <a:t>pec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f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c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co</a:t>
            </a:r>
            <a:r>
              <a:rPr dirty="0" smtClean="0" sz="3000" spc="0">
                <a:latin typeface="Arial"/>
                <a:cs typeface="Arial"/>
              </a:rPr>
              <a:t>l</a:t>
            </a:r>
            <a:r>
              <a:rPr dirty="0" smtClean="0" sz="3000" spc="0">
                <a:latin typeface="Arial"/>
                <a:cs typeface="Arial"/>
              </a:rPr>
              <a:t>l</a:t>
            </a:r>
            <a:r>
              <a:rPr dirty="0" smtClean="0" sz="3000" spc="0">
                <a:latin typeface="Arial"/>
                <a:cs typeface="Arial"/>
              </a:rPr>
              <a:t>e</a:t>
            </a:r>
            <a:r>
              <a:rPr dirty="0" smtClean="0" sz="3000" spc="0">
                <a:latin typeface="Arial"/>
                <a:cs typeface="Arial"/>
              </a:rPr>
              <a:t>c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ve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ag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e</a:t>
            </a:r>
            <a:r>
              <a:rPr dirty="0" smtClean="0" sz="3000" spc="0">
                <a:latin typeface="Arial"/>
                <a:cs typeface="Arial"/>
              </a:rPr>
              <a:t>e</a:t>
            </a:r>
            <a:r>
              <a:rPr dirty="0" smtClean="0" sz="3000" spc="0">
                <a:latin typeface="Arial"/>
                <a:cs typeface="Arial"/>
              </a:rPr>
              <a:t>m</a:t>
            </a:r>
            <a:r>
              <a:rPr dirty="0" smtClean="0" sz="3000" spc="0">
                <a:latin typeface="Arial"/>
                <a:cs typeface="Arial"/>
              </a:rPr>
              <a:t>en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s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w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h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d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f</a:t>
            </a:r>
            <a:r>
              <a:rPr dirty="0" smtClean="0" sz="3000" spc="0">
                <a:latin typeface="Arial"/>
                <a:cs typeface="Arial"/>
              </a:rPr>
              <a:t>f</a:t>
            </a:r>
            <a:r>
              <a:rPr dirty="0" smtClean="0" sz="3000" spc="0">
                <a:latin typeface="Arial"/>
                <a:cs typeface="Arial"/>
              </a:rPr>
              <a:t>e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e</a:t>
            </a:r>
            <a:r>
              <a:rPr dirty="0" smtClean="0" sz="3000" spc="0">
                <a:latin typeface="Arial"/>
                <a:cs typeface="Arial"/>
              </a:rPr>
              <a:t>nt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hosp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al</a:t>
            </a:r>
            <a:endParaRPr sz="3000">
              <a:latin typeface="Arial"/>
              <a:cs typeface="Arial"/>
            </a:endParaRPr>
          </a:p>
          <a:p>
            <a:pPr marL="43180" marR="57150">
              <a:lnSpc>
                <a:spcPct val="95825"/>
              </a:lnSpc>
              <a:spcBef>
                <a:spcPts val="496"/>
              </a:spcBef>
            </a:pPr>
            <a:r>
              <a:rPr dirty="0" smtClean="0" sz="3000" spc="0">
                <a:latin typeface="Arial"/>
                <a:cs typeface="Arial"/>
              </a:rPr>
              <a:t>ope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a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o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s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by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M</a:t>
            </a:r>
            <a:r>
              <a:rPr dirty="0" smtClean="0" sz="3000" spc="0">
                <a:latin typeface="Arial"/>
                <a:cs typeface="Arial"/>
              </a:rPr>
              <a:t>a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b</a:t>
            </a:r>
            <a:r>
              <a:rPr dirty="0" smtClean="0" sz="3000" spc="0">
                <a:latin typeface="Arial"/>
                <a:cs typeface="Arial"/>
              </a:rPr>
              <a:t>u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ger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B</a:t>
            </a:r>
            <a:r>
              <a:rPr dirty="0" smtClean="0" sz="3000" spc="0">
                <a:latin typeface="Arial"/>
                <a:cs typeface="Arial"/>
              </a:rPr>
              <a:t>und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544" y="2837822"/>
            <a:ext cx="4319270" cy="1473200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0">
                <a:latin typeface="Arial"/>
                <a:cs typeface="Arial"/>
              </a:rPr>
              <a:t>P</a:t>
            </a:r>
            <a:r>
              <a:rPr dirty="0" smtClean="0" sz="3000" spc="0">
                <a:latin typeface="Arial"/>
                <a:cs typeface="Arial"/>
              </a:rPr>
              <a:t>hys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c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a</a:t>
            </a:r>
            <a:r>
              <a:rPr dirty="0" smtClean="0" sz="3000" spc="0">
                <a:latin typeface="Arial"/>
                <a:cs typeface="Arial"/>
              </a:rPr>
              <a:t>ns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ea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n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be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w</a:t>
            </a:r>
            <a:r>
              <a:rPr dirty="0" smtClean="0" sz="3000" spc="0">
                <a:latin typeface="Arial"/>
                <a:cs typeface="Arial"/>
              </a:rPr>
              <a:t>een</a:t>
            </a:r>
            <a:endParaRPr sz="3000">
              <a:latin typeface="Arial"/>
              <a:cs typeface="Arial"/>
            </a:endParaRPr>
          </a:p>
          <a:p>
            <a:pPr marL="12700" marR="4133" indent="32004">
              <a:lnSpc>
                <a:spcPts val="4280"/>
              </a:lnSpc>
              <a:spcBef>
                <a:spcPts val="110"/>
              </a:spcBef>
            </a:pPr>
            <a:r>
              <a:rPr dirty="0" smtClean="0" sz="3000" spc="0">
                <a:latin typeface="Arial"/>
                <a:cs typeface="Arial"/>
              </a:rPr>
              <a:t>€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5</a:t>
            </a:r>
            <a:r>
              <a:rPr dirty="0" smtClean="0" sz="3000" spc="0">
                <a:latin typeface="Arial"/>
                <a:cs typeface="Arial"/>
              </a:rPr>
              <a:t>,</a:t>
            </a:r>
            <a:r>
              <a:rPr dirty="0" smtClean="0" sz="3000" spc="0">
                <a:latin typeface="Arial"/>
                <a:cs typeface="Arial"/>
              </a:rPr>
              <a:t>658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(</a:t>
            </a:r>
            <a:r>
              <a:rPr dirty="0" smtClean="0" sz="3000" spc="0">
                <a:latin typeface="Arial"/>
                <a:cs typeface="Arial"/>
              </a:rPr>
              <a:t>s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x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h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yea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)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S</a:t>
            </a:r>
            <a:r>
              <a:rPr dirty="0" smtClean="0" sz="3000" spc="0">
                <a:latin typeface="Arial"/>
                <a:cs typeface="Arial"/>
              </a:rPr>
              <a:t>pec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a</a:t>
            </a:r>
            <a:r>
              <a:rPr dirty="0" smtClean="0" sz="3000" spc="0">
                <a:latin typeface="Arial"/>
                <a:cs typeface="Arial"/>
              </a:rPr>
              <a:t>l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s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s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ea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n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be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w</a:t>
            </a:r>
            <a:r>
              <a:rPr dirty="0" smtClean="0" sz="3000" spc="0">
                <a:latin typeface="Arial"/>
                <a:cs typeface="Arial"/>
              </a:rPr>
              <a:t>een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9468" y="2837822"/>
            <a:ext cx="4086098" cy="406400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0">
                <a:latin typeface="Arial"/>
                <a:cs typeface="Arial"/>
              </a:rPr>
              <a:t>€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4</a:t>
            </a:r>
            <a:r>
              <a:rPr dirty="0" smtClean="0" sz="3000" spc="0">
                <a:latin typeface="Arial"/>
                <a:cs typeface="Arial"/>
              </a:rPr>
              <a:t>,</a:t>
            </a:r>
            <a:r>
              <a:rPr dirty="0" smtClean="0" sz="3000" spc="0">
                <a:latin typeface="Arial"/>
                <a:cs typeface="Arial"/>
              </a:rPr>
              <a:t>402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(</a:t>
            </a:r>
            <a:r>
              <a:rPr dirty="0" smtClean="0" sz="3000" spc="0">
                <a:latin typeface="Arial"/>
                <a:cs typeface="Arial"/>
              </a:rPr>
              <a:t>f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st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yea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)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and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9468" y="3904622"/>
            <a:ext cx="4086098" cy="929132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0">
                <a:latin typeface="Arial"/>
                <a:cs typeface="Arial"/>
              </a:rPr>
              <a:t>€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5</a:t>
            </a:r>
            <a:r>
              <a:rPr dirty="0" smtClean="0" sz="3000" spc="0">
                <a:latin typeface="Arial"/>
                <a:cs typeface="Arial"/>
              </a:rPr>
              <a:t>,</a:t>
            </a:r>
            <a:r>
              <a:rPr dirty="0" smtClean="0" sz="3000" spc="0">
                <a:latin typeface="Arial"/>
                <a:cs typeface="Arial"/>
              </a:rPr>
              <a:t>810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(</a:t>
            </a:r>
            <a:r>
              <a:rPr dirty="0" smtClean="0" sz="3000" spc="0">
                <a:latin typeface="Arial"/>
                <a:cs typeface="Arial"/>
              </a:rPr>
              <a:t>f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st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yea</a:t>
            </a:r>
            <a:r>
              <a:rPr dirty="0" smtClean="0" sz="3000" spc="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)</a:t>
            </a:r>
            <a:r>
              <a:rPr dirty="0" smtClean="0" sz="3000" spc="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and</a:t>
            </a:r>
            <a:endParaRPr sz="3000">
              <a:latin typeface="Arial"/>
              <a:cs typeface="Arial"/>
            </a:endParaRPr>
          </a:p>
          <a:p>
            <a:pPr marL="44704" marR="57150">
              <a:lnSpc>
                <a:spcPct val="95825"/>
              </a:lnSpc>
              <a:spcBef>
                <a:spcPts val="508"/>
              </a:spcBef>
            </a:pPr>
            <a:r>
              <a:rPr dirty="0" smtClean="0" sz="3000">
                <a:latin typeface="Arial"/>
                <a:cs typeface="Arial"/>
              </a:rPr>
              <a:t>on</a:t>
            </a:r>
            <a:r>
              <a:rPr dirty="0" smtClean="0" sz="3000">
                <a:latin typeface="Arial"/>
                <a:cs typeface="Arial"/>
              </a:rPr>
              <a:t>w</a:t>
            </a:r>
            <a:r>
              <a:rPr dirty="0" smtClean="0" sz="3000">
                <a:latin typeface="Arial"/>
                <a:cs typeface="Arial"/>
              </a:rPr>
              <a:t>a</a:t>
            </a:r>
            <a:r>
              <a:rPr dirty="0" smtClean="0" sz="3000">
                <a:latin typeface="Arial"/>
                <a:cs typeface="Arial"/>
              </a:rPr>
              <a:t>r</a:t>
            </a:r>
            <a:r>
              <a:rPr dirty="0" smtClean="0" sz="3000">
                <a:latin typeface="Arial"/>
                <a:cs typeface="Arial"/>
              </a:rPr>
              <a:t>ds)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548" y="4427354"/>
            <a:ext cx="1524254" cy="406400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2">
                <a:latin typeface="Arial"/>
                <a:cs typeface="Arial"/>
              </a:rPr>
              <a:t>€</a:t>
            </a:r>
            <a:r>
              <a:rPr dirty="0" smtClean="0" sz="3000" spc="2">
                <a:latin typeface="Arial"/>
                <a:cs typeface="Arial"/>
              </a:rPr>
              <a:t> </a:t>
            </a:r>
            <a:r>
              <a:rPr dirty="0" smtClean="0" sz="3000" spc="2">
                <a:latin typeface="Arial"/>
                <a:cs typeface="Arial"/>
              </a:rPr>
              <a:t>7</a:t>
            </a:r>
            <a:r>
              <a:rPr dirty="0" smtClean="0" sz="3000" spc="2">
                <a:latin typeface="Arial"/>
                <a:cs typeface="Arial"/>
              </a:rPr>
              <a:t>,</a:t>
            </a:r>
            <a:r>
              <a:rPr dirty="0" smtClean="0" sz="3000" spc="2">
                <a:latin typeface="Arial"/>
                <a:cs typeface="Arial"/>
              </a:rPr>
              <a:t>462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0088" y="4427354"/>
            <a:ext cx="2666111" cy="406400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>
                <a:latin typeface="Arial"/>
                <a:cs typeface="Arial"/>
              </a:rPr>
              <a:t>(</a:t>
            </a:r>
            <a:r>
              <a:rPr dirty="0" smtClean="0" sz="3000">
                <a:latin typeface="Arial"/>
                <a:cs typeface="Arial"/>
              </a:rPr>
              <a:t>f</a:t>
            </a:r>
            <a:r>
              <a:rPr dirty="0" smtClean="0" sz="3000">
                <a:latin typeface="Arial"/>
                <a:cs typeface="Arial"/>
              </a:rPr>
              <a:t>r</a:t>
            </a:r>
            <a:r>
              <a:rPr dirty="0" smtClean="0" sz="3000">
                <a:latin typeface="Arial"/>
                <a:cs typeface="Arial"/>
              </a:rPr>
              <a:t>om</a:t>
            </a:r>
            <a:r>
              <a:rPr dirty="0" smtClean="0" sz="3000">
                <a:latin typeface="Arial"/>
                <a:cs typeface="Arial"/>
              </a:rPr>
              <a:t> </a:t>
            </a:r>
            <a:r>
              <a:rPr dirty="0" smtClean="0" sz="3000">
                <a:latin typeface="Arial"/>
                <a:cs typeface="Arial"/>
              </a:rPr>
              <a:t>13</a:t>
            </a:r>
            <a:r>
              <a:rPr dirty="0" smtClean="0" sz="3000">
                <a:latin typeface="Arial"/>
                <a:cs typeface="Arial"/>
              </a:rPr>
              <a:t>t</a:t>
            </a:r>
            <a:r>
              <a:rPr dirty="0" smtClean="0" sz="3000">
                <a:latin typeface="Arial"/>
                <a:cs typeface="Arial"/>
              </a:rPr>
              <a:t>h</a:t>
            </a:r>
            <a:r>
              <a:rPr dirty="0" smtClean="0" sz="3000">
                <a:latin typeface="Arial"/>
                <a:cs typeface="Arial"/>
              </a:rPr>
              <a:t> </a:t>
            </a:r>
            <a:r>
              <a:rPr dirty="0" smtClean="0" sz="3000">
                <a:latin typeface="Arial"/>
                <a:cs typeface="Arial"/>
              </a:rPr>
              <a:t>year</a:t>
            </a:r>
            <a:endParaRPr sz="3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4544" y="4972946"/>
            <a:ext cx="6884161" cy="406400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1">
                <a:latin typeface="Arial"/>
                <a:cs typeface="Arial"/>
              </a:rPr>
              <a:t>O</a:t>
            </a:r>
            <a:r>
              <a:rPr dirty="0" smtClean="0" sz="3000" spc="1">
                <a:latin typeface="Arial"/>
                <a:cs typeface="Arial"/>
              </a:rPr>
              <a:t>n</a:t>
            </a:r>
            <a:r>
              <a:rPr dirty="0" smtClean="0" sz="3000" spc="1">
                <a:latin typeface="Arial"/>
                <a:cs typeface="Arial"/>
              </a:rPr>
              <a:t>-</a:t>
            </a:r>
            <a:r>
              <a:rPr dirty="0" smtClean="0" sz="3000" spc="1">
                <a:latin typeface="Arial"/>
                <a:cs typeface="Arial"/>
              </a:rPr>
              <a:t>ca</a:t>
            </a:r>
            <a:r>
              <a:rPr dirty="0" smtClean="0" sz="3000" spc="1">
                <a:latin typeface="Arial"/>
                <a:cs typeface="Arial"/>
              </a:rPr>
              <a:t>l</a:t>
            </a:r>
            <a:r>
              <a:rPr dirty="0" smtClean="0" sz="3000" spc="1">
                <a:latin typeface="Arial"/>
                <a:cs typeface="Arial"/>
              </a:rPr>
              <a:t>l</a:t>
            </a:r>
            <a:r>
              <a:rPr dirty="0" smtClean="0" sz="3000" spc="1">
                <a:latin typeface="Arial"/>
                <a:cs typeface="Arial"/>
              </a:rPr>
              <a:t> </a:t>
            </a:r>
            <a:r>
              <a:rPr dirty="0" smtClean="0" sz="3000" spc="1">
                <a:latin typeface="Arial"/>
                <a:cs typeface="Arial"/>
              </a:rPr>
              <a:t>se</a:t>
            </a:r>
            <a:r>
              <a:rPr dirty="0" smtClean="0" sz="3000" spc="1">
                <a:latin typeface="Arial"/>
                <a:cs typeface="Arial"/>
              </a:rPr>
              <a:t>r</a:t>
            </a:r>
            <a:r>
              <a:rPr dirty="0" smtClean="0" sz="3000" spc="1">
                <a:latin typeface="Arial"/>
                <a:cs typeface="Arial"/>
              </a:rPr>
              <a:t>v</a:t>
            </a:r>
            <a:r>
              <a:rPr dirty="0" smtClean="0" sz="3000" spc="1">
                <a:latin typeface="Arial"/>
                <a:cs typeface="Arial"/>
              </a:rPr>
              <a:t>i</a:t>
            </a:r>
            <a:r>
              <a:rPr dirty="0" smtClean="0" sz="3000" spc="1">
                <a:latin typeface="Arial"/>
                <a:cs typeface="Arial"/>
              </a:rPr>
              <a:t>c</a:t>
            </a:r>
            <a:r>
              <a:rPr dirty="0" smtClean="0" sz="3000" spc="1">
                <a:latin typeface="Arial"/>
                <a:cs typeface="Arial"/>
              </a:rPr>
              <a:t>e</a:t>
            </a:r>
            <a:r>
              <a:rPr dirty="0" smtClean="0" sz="3000" spc="1">
                <a:latin typeface="Arial"/>
                <a:cs typeface="Arial"/>
              </a:rPr>
              <a:t>s</a:t>
            </a:r>
            <a:r>
              <a:rPr dirty="0" smtClean="0" sz="3000" spc="1">
                <a:latin typeface="Arial"/>
                <a:cs typeface="Arial"/>
              </a:rPr>
              <a:t> </a:t>
            </a:r>
            <a:r>
              <a:rPr dirty="0" smtClean="0" sz="3000" spc="1">
                <a:latin typeface="Arial"/>
                <a:cs typeface="Arial"/>
              </a:rPr>
              <a:t>and</a:t>
            </a:r>
            <a:r>
              <a:rPr dirty="0" smtClean="0" sz="3000" spc="1">
                <a:latin typeface="Arial"/>
                <a:cs typeface="Arial"/>
              </a:rPr>
              <a:t> </a:t>
            </a:r>
            <a:r>
              <a:rPr dirty="0" smtClean="0" sz="3000" spc="1">
                <a:latin typeface="Arial"/>
                <a:cs typeface="Arial"/>
              </a:rPr>
              <a:t>ove</a:t>
            </a:r>
            <a:r>
              <a:rPr dirty="0" smtClean="0" sz="3000" spc="1">
                <a:latin typeface="Arial"/>
                <a:cs typeface="Arial"/>
              </a:rPr>
              <a:t>r</a:t>
            </a:r>
            <a:r>
              <a:rPr dirty="0" smtClean="0" sz="3000" spc="1">
                <a:latin typeface="Arial"/>
                <a:cs typeface="Arial"/>
              </a:rPr>
              <a:t>t</a:t>
            </a:r>
            <a:r>
              <a:rPr dirty="0" smtClean="0" sz="3000" spc="1">
                <a:latin typeface="Arial"/>
                <a:cs typeface="Arial"/>
              </a:rPr>
              <a:t>i</a:t>
            </a:r>
            <a:r>
              <a:rPr dirty="0" smtClean="0" sz="3000" spc="1">
                <a:latin typeface="Arial"/>
                <a:cs typeface="Arial"/>
              </a:rPr>
              <a:t>m</a:t>
            </a:r>
            <a:r>
              <a:rPr dirty="0" smtClean="0" sz="3000" spc="1">
                <a:latin typeface="Arial"/>
                <a:cs typeface="Arial"/>
              </a:rPr>
              <a:t>e</a:t>
            </a:r>
            <a:r>
              <a:rPr dirty="0" smtClean="0" sz="3000" spc="1">
                <a:latin typeface="Arial"/>
                <a:cs typeface="Arial"/>
              </a:rPr>
              <a:t> </a:t>
            </a:r>
            <a:r>
              <a:rPr dirty="0" smtClean="0" sz="3000" spc="1">
                <a:latin typeface="Arial"/>
                <a:cs typeface="Arial"/>
              </a:rPr>
              <a:t>pa</a:t>
            </a:r>
            <a:r>
              <a:rPr dirty="0" smtClean="0" sz="3000" spc="1">
                <a:latin typeface="Arial"/>
                <a:cs typeface="Arial"/>
              </a:rPr>
              <a:t>i</a:t>
            </a:r>
            <a:r>
              <a:rPr dirty="0" smtClean="0" sz="3000" spc="1">
                <a:latin typeface="Arial"/>
                <a:cs typeface="Arial"/>
              </a:rPr>
              <a:t>d</a:t>
            </a:r>
            <a:r>
              <a:rPr dirty="0" smtClean="0" sz="3000" spc="1">
                <a:latin typeface="Arial"/>
                <a:cs typeface="Arial"/>
              </a:rPr>
              <a:t> </a:t>
            </a:r>
            <a:r>
              <a:rPr dirty="0" smtClean="0" sz="3000" spc="1">
                <a:latin typeface="Arial"/>
                <a:cs typeface="Arial"/>
              </a:rPr>
              <a:t>ex</a:t>
            </a:r>
            <a:r>
              <a:rPr dirty="0" smtClean="0" sz="3000" spc="1">
                <a:latin typeface="Arial"/>
                <a:cs typeface="Arial"/>
              </a:rPr>
              <a:t>t</a:t>
            </a:r>
            <a:r>
              <a:rPr dirty="0" smtClean="0" sz="3000" spc="1">
                <a:latin typeface="Arial"/>
                <a:cs typeface="Arial"/>
              </a:rPr>
              <a:t>r</a:t>
            </a:r>
            <a:r>
              <a:rPr dirty="0" smtClean="0" sz="3000" spc="1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5187" y="2122843"/>
            <a:ext cx="9049143" cy="4107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51977" y="765920"/>
            <a:ext cx="7224928" cy="1009904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algn="ctr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,</a:t>
            </a:r>
            <a:endParaRPr sz="3600">
              <a:latin typeface="Arial"/>
              <a:cs typeface="Arial"/>
            </a:endParaRPr>
          </a:p>
          <a:p>
            <a:pPr marL="781050" marR="709879" algn="ctr">
              <a:lnSpc>
                <a:spcPct val="95825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3663" y="1373073"/>
            <a:ext cx="9050667" cy="4559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3169" y="765920"/>
            <a:ext cx="7993938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1951" y="1501076"/>
            <a:ext cx="8998851" cy="502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3169" y="765920"/>
            <a:ext cx="7993938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080" y="765920"/>
            <a:ext cx="9306560" cy="1009904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algn="ctr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  <a:p>
            <a:pPr marL="3269747" marR="3326734" algn="ctr">
              <a:lnSpc>
                <a:spcPct val="95825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2832" y="2428208"/>
            <a:ext cx="7153231" cy="384606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 marR="43156">
              <a:lnSpc>
                <a:spcPts val="3375"/>
              </a:lnSpc>
            </a:pPr>
            <a:r>
              <a:rPr dirty="0" smtClean="0" sz="3200" spc="-1">
                <a:latin typeface="Arial"/>
                <a:cs typeface="Arial"/>
              </a:rPr>
              <a:t>1</a:t>
            </a:r>
            <a:r>
              <a:rPr dirty="0" smtClean="0" sz="3200" spc="-1">
                <a:latin typeface="Arial"/>
                <a:cs typeface="Arial"/>
              </a:rPr>
              <a:t>2</a:t>
            </a:r>
            <a:r>
              <a:rPr dirty="0" smtClean="0" sz="3200" spc="-1">
                <a:latin typeface="Arial"/>
                <a:cs typeface="Arial"/>
              </a:rPr>
              <a:t>.</a:t>
            </a:r>
            <a:r>
              <a:rPr dirty="0" smtClean="0" sz="3200" spc="-1">
                <a:latin typeface="Arial"/>
                <a:cs typeface="Arial"/>
              </a:rPr>
              <a:t>5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%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f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h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v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p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y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p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h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u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46040" marR="57398">
              <a:lnSpc>
                <a:spcPct val="95825"/>
              </a:lnSpc>
              <a:spcBef>
                <a:spcPts val="495"/>
              </a:spcBef>
            </a:pPr>
            <a:r>
              <a:rPr dirty="0" smtClean="0" sz="3200" spc="0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y</a:t>
            </a:r>
            <a:r>
              <a:rPr dirty="0" smtClean="0" sz="3200" spc="0">
                <a:latin typeface="Arial"/>
                <a:cs typeface="Arial"/>
              </a:rPr>
              <a:t>;</a:t>
            </a:r>
            <a:endParaRPr sz="3200">
              <a:latin typeface="Arial"/>
              <a:cs typeface="Arial"/>
            </a:endParaRPr>
          </a:p>
          <a:p>
            <a:pPr marL="12700" indent="0">
              <a:lnSpc>
                <a:spcPts val="3679"/>
              </a:lnSpc>
              <a:spcBef>
                <a:spcPts val="856"/>
              </a:spcBef>
            </a:pPr>
            <a:r>
              <a:rPr dirty="0" smtClean="0" sz="3200">
                <a:latin typeface="Arial"/>
                <a:cs typeface="Arial"/>
              </a:rPr>
              <a:t>At</a:t>
            </a:r>
            <a:r>
              <a:rPr dirty="0" smtClean="0" sz="3200">
                <a:latin typeface="Arial"/>
                <a:cs typeface="Arial"/>
              </a:rPr>
              <a:t> </a:t>
            </a:r>
            <a:r>
              <a:rPr dirty="0" smtClean="0" sz="3200" spc="-4">
                <a:latin typeface="Arial"/>
                <a:cs typeface="Arial"/>
              </a:rPr>
              <a:t>l</a:t>
            </a:r>
            <a:r>
              <a:rPr dirty="0" smtClean="0" sz="3200" spc="-4">
                <a:latin typeface="Arial"/>
                <a:cs typeface="Arial"/>
              </a:rPr>
              <a:t>e</a:t>
            </a:r>
            <a:r>
              <a:rPr dirty="0" smtClean="0" sz="3200" spc="4">
                <a:latin typeface="Arial"/>
                <a:cs typeface="Arial"/>
              </a:rPr>
              <a:t>a</a:t>
            </a:r>
            <a:r>
              <a:rPr dirty="0" smtClean="0" sz="3200" spc="-4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4">
                <a:latin typeface="Arial"/>
                <a:cs typeface="Arial"/>
              </a:rPr>
              <a:t>o</a:t>
            </a:r>
            <a:r>
              <a:rPr dirty="0" smtClean="0" sz="3200" spc="-4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-4">
                <a:latin typeface="Arial"/>
                <a:cs typeface="Arial"/>
              </a:rPr>
              <a:t>h</a:t>
            </a:r>
            <a:r>
              <a:rPr dirty="0" smtClean="0" sz="3200" spc="-4">
                <a:latin typeface="Arial"/>
                <a:cs typeface="Arial"/>
              </a:rPr>
              <a:t>o</a:t>
            </a:r>
            <a:r>
              <a:rPr dirty="0" smtClean="0" sz="3200" spc="-4">
                <a:latin typeface="Arial"/>
                <a:cs typeface="Arial"/>
              </a:rPr>
              <a:t>u</a:t>
            </a:r>
            <a:r>
              <a:rPr dirty="0" smtClean="0" sz="3200" spc="0">
                <a:latin typeface="Arial"/>
                <a:cs typeface="Arial"/>
              </a:rPr>
              <a:t>r</a:t>
            </a:r>
            <a:r>
              <a:rPr dirty="0" smtClean="0" sz="3200" spc="14">
                <a:latin typeface="Arial"/>
                <a:cs typeface="Arial"/>
              </a:rPr>
              <a:t> </a:t>
            </a:r>
            <a:r>
              <a:rPr dirty="0" smtClean="0" sz="3200" spc="-4">
                <a:latin typeface="Arial"/>
                <a:cs typeface="Arial"/>
              </a:rPr>
              <a:t>p</a:t>
            </a:r>
            <a:r>
              <a:rPr dirty="0" smtClean="0" sz="3200" spc="-4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y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-4">
                <a:latin typeface="Arial"/>
                <a:cs typeface="Arial"/>
              </a:rPr>
              <a:t>f</a:t>
            </a:r>
            <a:r>
              <a:rPr dirty="0" smtClean="0" sz="3200" spc="-4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-4">
                <a:latin typeface="Arial"/>
                <a:cs typeface="Arial"/>
              </a:rPr>
              <a:t>a</a:t>
            </a:r>
            <a:r>
              <a:rPr dirty="0" smtClean="0" sz="3200" spc="4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y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-4">
                <a:latin typeface="Arial"/>
                <a:cs typeface="Arial"/>
              </a:rPr>
              <a:t>c</a:t>
            </a:r>
            <a:r>
              <a:rPr dirty="0" smtClean="0" sz="3200" spc="4">
                <a:latin typeface="Arial"/>
                <a:cs typeface="Arial"/>
              </a:rPr>
              <a:t>a</a:t>
            </a:r>
            <a:r>
              <a:rPr dirty="0" smtClean="0" sz="3200" spc="-4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4">
                <a:latin typeface="Arial"/>
                <a:cs typeface="Arial"/>
              </a:rPr>
              <a:t>u</a:t>
            </a:r>
            <a:r>
              <a:rPr dirty="0" smtClean="0" sz="3200" spc="-4">
                <a:latin typeface="Arial"/>
                <a:cs typeface="Arial"/>
              </a:rPr>
              <a:t>n</a:t>
            </a:r>
            <a:r>
              <a:rPr dirty="0" smtClean="0" sz="3200" spc="-4">
                <a:latin typeface="Arial"/>
                <a:cs typeface="Arial"/>
              </a:rPr>
              <a:t>d</a:t>
            </a:r>
            <a:r>
              <a:rPr dirty="0" smtClean="0" sz="3200" spc="4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79"/>
              </a:lnSpc>
              <a:spcBef>
                <a:spcPts val="798"/>
              </a:spcBef>
            </a:pP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.</a:t>
            </a:r>
            <a:r>
              <a:rPr dirty="0" smtClean="0" sz="3200" spc="0">
                <a:latin typeface="Arial"/>
                <a:cs typeface="Arial"/>
              </a:rPr>
              <a:t>g</a:t>
            </a:r>
            <a:r>
              <a:rPr dirty="0" smtClean="0" sz="3200" spc="0">
                <a:latin typeface="Arial"/>
                <a:cs typeface="Arial"/>
              </a:rPr>
              <a:t>.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0">
                <a:latin typeface="Arial"/>
                <a:cs typeface="Arial"/>
              </a:rPr>
              <a:t>h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f</a:t>
            </a:r>
            <a:r>
              <a:rPr dirty="0" smtClean="0" sz="3200" spc="0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h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h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0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;</a:t>
            </a:r>
            <a:r>
              <a:rPr dirty="0" smtClean="0" sz="3200" spc="0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79"/>
              </a:lnSpc>
              <a:spcBef>
                <a:spcPts val="798"/>
              </a:spcBef>
            </a:pPr>
            <a:r>
              <a:rPr dirty="0" smtClean="0" sz="3200" spc="-1">
                <a:latin typeface="Arial"/>
                <a:cs typeface="Arial"/>
              </a:rPr>
              <a:t>P</a:t>
            </a:r>
            <a:r>
              <a:rPr dirty="0" smtClean="0" sz="3200" spc="-1">
                <a:latin typeface="Arial"/>
                <a:cs typeface="Arial"/>
              </a:rPr>
              <a:t>l</a:t>
            </a:r>
            <a:r>
              <a:rPr dirty="0" smtClean="0" sz="3200" spc="-1">
                <a:latin typeface="Arial"/>
                <a:cs typeface="Arial"/>
              </a:rPr>
              <a:t>u</a:t>
            </a:r>
            <a:r>
              <a:rPr dirty="0" smtClean="0" sz="3200" spc="-1">
                <a:latin typeface="Arial"/>
                <a:cs typeface="Arial"/>
              </a:rPr>
              <a:t>s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y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l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h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u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f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w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k</a:t>
            </a:r>
            <a:r>
              <a:rPr dirty="0" smtClean="0" sz="3200" spc="-1">
                <a:latin typeface="Arial"/>
                <a:cs typeface="Arial"/>
              </a:rPr>
              <a:t>;</a:t>
            </a:r>
            <a:r>
              <a:rPr dirty="0" smtClean="0" sz="3200" spc="-1"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79"/>
              </a:lnSpc>
              <a:spcBef>
                <a:spcPts val="798"/>
              </a:spcBef>
            </a:pPr>
            <a:r>
              <a:rPr dirty="0" smtClean="0" sz="3200" spc="-1">
                <a:latin typeface="Arial"/>
                <a:cs typeface="Arial"/>
              </a:rPr>
              <a:t>F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c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s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re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c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u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s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f</a:t>
            </a:r>
            <a:r>
              <a:rPr dirty="0" smtClean="0" sz="3200" spc="-1">
                <a:latin typeface="Arial"/>
                <a:cs typeface="Arial"/>
              </a:rPr>
              <a:t>u</a:t>
            </a:r>
            <a:r>
              <a:rPr dirty="0" smtClean="0" sz="3200" spc="-1">
                <a:latin typeface="Arial"/>
                <a:cs typeface="Arial"/>
              </a:rPr>
              <a:t>l</a:t>
            </a:r>
            <a:r>
              <a:rPr dirty="0" smtClean="0" sz="3200" spc="-1">
                <a:latin typeface="Arial"/>
                <a:cs typeface="Arial"/>
              </a:rPr>
              <a:t>l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h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u</a:t>
            </a:r>
            <a:r>
              <a:rPr dirty="0" smtClean="0" sz="3200" spc="-1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903"/>
              </a:spcBef>
            </a:pP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x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u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1</a:t>
            </a:r>
            <a:r>
              <a:rPr dirty="0" smtClean="0" sz="3200" spc="-1">
                <a:latin typeface="Arial"/>
                <a:cs typeface="Arial"/>
              </a:rPr>
              <a:t>2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(</a:t>
            </a:r>
            <a:r>
              <a:rPr dirty="0" smtClean="0" sz="3200" spc="-1">
                <a:latin typeface="Arial"/>
                <a:cs typeface="Arial"/>
              </a:rPr>
              <a:t>1</a:t>
            </a:r>
            <a:r>
              <a:rPr dirty="0" smtClean="0" sz="3200" spc="-1">
                <a:latin typeface="Arial"/>
                <a:cs typeface="Arial"/>
              </a:rPr>
              <a:t>5</a:t>
            </a:r>
            <a:r>
              <a:rPr dirty="0" smtClean="0" sz="3200" spc="-1">
                <a:latin typeface="Arial"/>
                <a:cs typeface="Arial"/>
              </a:rPr>
              <a:t>)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y</a:t>
            </a:r>
            <a:r>
              <a:rPr dirty="0" smtClean="0" sz="3200" spc="-1">
                <a:latin typeface="Arial"/>
                <a:cs typeface="Arial"/>
              </a:rPr>
              <a:t>s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p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9998" y="2428208"/>
            <a:ext cx="1510207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b</a:t>
            </a:r>
            <a:r>
              <a:rPr dirty="0" smtClean="0" sz="3200" spc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5979" y="3555968"/>
            <a:ext cx="538104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-2">
                <a:latin typeface="Arial"/>
                <a:cs typeface="Arial"/>
              </a:rPr>
              <a:t>6</a:t>
            </a:r>
            <a:r>
              <a:rPr dirty="0" smtClean="0" sz="3200" spc="-2"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61174" y="3555968"/>
            <a:ext cx="853050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-3">
                <a:latin typeface="Arial"/>
                <a:cs typeface="Arial"/>
              </a:rPr>
              <a:t>m</a:t>
            </a:r>
            <a:r>
              <a:rPr dirty="0" smtClean="0" sz="3200" spc="-3">
                <a:latin typeface="Arial"/>
                <a:cs typeface="Arial"/>
              </a:rPr>
              <a:t>i</a:t>
            </a:r>
            <a:r>
              <a:rPr dirty="0" smtClean="0" sz="3200" spc="-3">
                <a:latin typeface="Arial"/>
                <a:cs typeface="Arial"/>
              </a:rPr>
              <a:t>n</a:t>
            </a:r>
            <a:r>
              <a:rPr dirty="0" smtClean="0" sz="3200" spc="-3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25625" y="1501139"/>
            <a:ext cx="7040880" cy="5297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11969" y="765920"/>
            <a:ext cx="4338167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’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59999" y="1333499"/>
            <a:ext cx="8772144" cy="524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32" y="765920"/>
            <a:ext cx="9163456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2544" y="765920"/>
            <a:ext cx="8502954" cy="3818288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62635" marR="997914" algn="ctr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endParaRPr sz="3600">
              <a:latin typeface="Arial"/>
              <a:cs typeface="Arial"/>
            </a:endParaRPr>
          </a:p>
          <a:p>
            <a:pPr marL="3553245" marR="3289821" algn="ctr">
              <a:lnSpc>
                <a:spcPct val="95825"/>
              </a:lnSpc>
            </a:pPr>
            <a:r>
              <a:rPr dirty="0" smtClean="0" sz="2800" spc="-12" b="1">
                <a:latin typeface="Arial"/>
                <a:cs typeface="Arial"/>
              </a:rPr>
              <a:t>O</a:t>
            </a:r>
            <a:r>
              <a:rPr dirty="0" smtClean="0" sz="2800" spc="-12" b="1">
                <a:latin typeface="Arial"/>
                <a:cs typeface="Arial"/>
              </a:rPr>
              <a:t>v</a:t>
            </a:r>
            <a:r>
              <a:rPr dirty="0" smtClean="0" sz="2800" spc="-12" b="1">
                <a:latin typeface="Arial"/>
                <a:cs typeface="Arial"/>
              </a:rPr>
              <a:t>e</a:t>
            </a:r>
            <a:r>
              <a:rPr dirty="0" smtClean="0" sz="2800" spc="-12" b="1">
                <a:latin typeface="Arial"/>
                <a:cs typeface="Arial"/>
              </a:rPr>
              <a:t>r</a:t>
            </a:r>
            <a:r>
              <a:rPr dirty="0" smtClean="0" sz="2800" spc="-12" b="1">
                <a:latin typeface="Arial"/>
                <a:cs typeface="Arial"/>
              </a:rPr>
              <a:t>v</a:t>
            </a:r>
            <a:r>
              <a:rPr dirty="0" smtClean="0" sz="2800" spc="-12" b="1">
                <a:latin typeface="Arial"/>
                <a:cs typeface="Arial"/>
              </a:rPr>
              <a:t>i</a:t>
            </a:r>
            <a:r>
              <a:rPr dirty="0" smtClean="0" sz="2800" spc="-12" b="1">
                <a:latin typeface="Arial"/>
                <a:cs typeface="Arial"/>
              </a:rPr>
              <a:t>e</a:t>
            </a:r>
            <a:r>
              <a:rPr dirty="0" smtClean="0" sz="2800" spc="-12" b="1"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360"/>
              </a:spcBef>
            </a:pPr>
            <a:r>
              <a:rPr dirty="0" smtClean="0" sz="2000" spc="5">
                <a:latin typeface="Arial"/>
                <a:cs typeface="Arial"/>
              </a:rPr>
              <a:t>em</a:t>
            </a:r>
            <a:r>
              <a:rPr dirty="0" smtClean="0" sz="2000" spc="5">
                <a:latin typeface="Arial"/>
                <a:cs typeface="Arial"/>
              </a:rPr>
              <a:t>p</a:t>
            </a:r>
            <a:r>
              <a:rPr dirty="0" smtClean="0" sz="2000" spc="5">
                <a:latin typeface="Arial"/>
                <a:cs typeface="Arial"/>
              </a:rPr>
              <a:t>lo</a:t>
            </a:r>
            <a:r>
              <a:rPr dirty="0" smtClean="0" sz="2000" spc="5">
                <a:latin typeface="Arial"/>
                <a:cs typeface="Arial"/>
              </a:rPr>
              <a:t>y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ap</a:t>
            </a:r>
            <a:r>
              <a:rPr dirty="0" smtClean="0" sz="2000" spc="5">
                <a:latin typeface="Arial"/>
                <a:cs typeface="Arial"/>
              </a:rPr>
              <a:t>p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5">
                <a:latin typeface="Arial"/>
                <a:cs typeface="Arial"/>
              </a:rPr>
              <a:t>o</a:t>
            </a:r>
            <a:r>
              <a:rPr dirty="0" smtClean="0" sz="2000" spc="5">
                <a:latin typeface="Arial"/>
                <a:cs typeface="Arial"/>
              </a:rPr>
              <a:t>x</a:t>
            </a:r>
            <a:r>
              <a:rPr dirty="0" smtClean="0" sz="2000" spc="5">
                <a:latin typeface="Arial"/>
                <a:cs typeface="Arial"/>
              </a:rPr>
              <a:t>ima</a:t>
            </a:r>
            <a:r>
              <a:rPr dirty="0" smtClean="0" sz="2000" spc="5">
                <a:latin typeface="Arial"/>
                <a:cs typeface="Arial"/>
              </a:rPr>
              <a:t>t</a:t>
            </a:r>
            <a:r>
              <a:rPr dirty="0" smtClean="0" sz="2000" spc="5">
                <a:latin typeface="Arial"/>
                <a:cs typeface="Arial"/>
              </a:rPr>
              <a:t>ely</a:t>
            </a:r>
            <a:r>
              <a:rPr dirty="0" smtClean="0" sz="2000" spc="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5</a:t>
            </a:r>
            <a:r>
              <a:rPr dirty="0" smtClean="0" sz="2000" spc="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million</a:t>
            </a:r>
            <a:r>
              <a:rPr dirty="0" smtClean="0" sz="2000" spc="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p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o</a:t>
            </a:r>
            <a:r>
              <a:rPr dirty="0" smtClean="0" sz="2000" spc="5">
                <a:latin typeface="Arial"/>
                <a:cs typeface="Arial"/>
              </a:rPr>
              <a:t>p</a:t>
            </a:r>
            <a:r>
              <a:rPr dirty="0" smtClean="0" sz="2000" spc="5">
                <a:latin typeface="Arial"/>
                <a:cs typeface="Arial"/>
              </a:rPr>
              <a:t>le</a:t>
            </a:r>
            <a:r>
              <a:rPr dirty="0" smtClean="0" sz="2000" spc="5">
                <a:latin typeface="Arial"/>
                <a:cs typeface="Arial"/>
              </a:rPr>
              <a:t> </a:t>
            </a:r>
            <a:r>
              <a:rPr dirty="0" smtClean="0" sz="1800" spc="93">
                <a:latin typeface="Times New Roman"/>
                <a:cs typeface="Times New Roman"/>
              </a:rPr>
              <a:t>(</a:t>
            </a:r>
            <a:r>
              <a:rPr dirty="0" smtClean="0" sz="1800" spc="93">
                <a:latin typeface="Times New Roman"/>
                <a:cs typeface="Times New Roman"/>
              </a:rPr>
              <a:t>2</a:t>
            </a:r>
            <a:r>
              <a:rPr dirty="0" smtClean="0" sz="1800" spc="93">
                <a:latin typeface="Times New Roman"/>
                <a:cs typeface="Times New Roman"/>
              </a:rPr>
              <a:t>0</a:t>
            </a:r>
            <a:r>
              <a:rPr dirty="0" smtClean="0" sz="1800" spc="93">
                <a:latin typeface="Times New Roman"/>
                <a:cs typeface="Times New Roman"/>
              </a:rPr>
              <a:t>1</a:t>
            </a:r>
            <a:r>
              <a:rPr dirty="0" smtClean="0" sz="1800" spc="93">
                <a:latin typeface="Times New Roman"/>
                <a:cs typeface="Times New Roman"/>
              </a:rPr>
              <a:t>5</a:t>
            </a:r>
            <a:r>
              <a:rPr dirty="0" smtClean="0" sz="1800" spc="93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2700" marR="31111">
              <a:lnSpc>
                <a:spcPct val="95825"/>
              </a:lnSpc>
              <a:spcBef>
                <a:spcPts val="495"/>
              </a:spcBef>
            </a:pPr>
            <a:r>
              <a:rPr dirty="0" smtClean="0" sz="2000" spc="-2">
                <a:latin typeface="Arial"/>
                <a:cs typeface="Arial"/>
              </a:rPr>
              <a:t>one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u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of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eig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pe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ple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w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k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w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hin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he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al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y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em</a:t>
            </a:r>
            <a:endParaRPr sz="2000">
              <a:latin typeface="Arial"/>
              <a:cs typeface="Arial"/>
            </a:endParaRPr>
          </a:p>
          <a:p>
            <a:pPr marL="12700" marR="973034">
              <a:lnSpc>
                <a:spcPts val="2299"/>
              </a:lnSpc>
              <a:spcBef>
                <a:spcPts val="145"/>
              </a:spcBef>
            </a:pPr>
            <a:r>
              <a:rPr dirty="0" smtClean="0" sz="2000" spc="-2">
                <a:latin typeface="Arial"/>
                <a:cs typeface="Arial"/>
              </a:rPr>
              <a:t>big</a:t>
            </a:r>
            <a:r>
              <a:rPr dirty="0" smtClean="0" sz="2000" spc="-2">
                <a:latin typeface="Arial"/>
                <a:cs typeface="Arial"/>
              </a:rPr>
              <a:t>g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b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n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in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G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man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on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my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w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an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b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v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v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age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g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w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12700" marR="973034">
              <a:lnSpc>
                <a:spcPts val="2299"/>
              </a:lnSpc>
              <a:spcBef>
                <a:spcPts val="747"/>
              </a:spcBef>
            </a:pPr>
            <a:r>
              <a:rPr dirty="0" smtClean="0" sz="2000" spc="-2">
                <a:latin typeface="Arial"/>
                <a:cs typeface="Arial"/>
              </a:rPr>
              <a:t>one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of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he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m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apa</a:t>
            </a:r>
            <a:r>
              <a:rPr dirty="0" smtClean="0" sz="2000" spc="-2">
                <a:latin typeface="Arial"/>
                <a:cs typeface="Arial"/>
              </a:rPr>
              <a:t>b</a:t>
            </a:r>
            <a:r>
              <a:rPr dirty="0" smtClean="0" sz="2000" spc="-2">
                <a:latin typeface="Arial"/>
                <a:cs typeface="Arial"/>
              </a:rPr>
              <a:t>le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al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y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ems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w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ld</a:t>
            </a:r>
            <a:r>
              <a:rPr dirty="0" smtClean="0" sz="2000" spc="-2">
                <a:latin typeface="Arial"/>
                <a:cs typeface="Arial"/>
              </a:rPr>
              <a:t>-</a:t>
            </a:r>
            <a:r>
              <a:rPr dirty="0" smtClean="0" sz="2000" spc="-2">
                <a:latin typeface="Arial"/>
                <a:cs typeface="Arial"/>
              </a:rPr>
              <a:t>w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  <a:p>
            <a:pPr marL="12701" marR="31111">
              <a:lnSpc>
                <a:spcPct val="95825"/>
              </a:lnSpc>
              <a:spcBef>
                <a:spcPts val="767"/>
              </a:spcBef>
            </a:pPr>
            <a:r>
              <a:rPr dirty="0" smtClean="0" sz="2000" spc="-2">
                <a:latin typeface="Arial"/>
                <a:cs typeface="Arial"/>
              </a:rPr>
              <a:t>maj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y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of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pa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ie</a:t>
            </a:r>
            <a:r>
              <a:rPr dirty="0" smtClean="0" sz="2000" spc="-2">
                <a:latin typeface="Arial"/>
                <a:cs typeface="Arial"/>
              </a:rPr>
              <a:t>n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ple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ed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w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me</a:t>
            </a:r>
            <a:r>
              <a:rPr dirty="0" smtClean="0" sz="2000" spc="-2">
                <a:latin typeface="Arial"/>
                <a:cs typeface="Arial"/>
              </a:rPr>
              <a:t>d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al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39677" indent="-26976">
              <a:lnSpc>
                <a:spcPts val="2299"/>
              </a:lnSpc>
              <a:spcBef>
                <a:spcPts val="760"/>
              </a:spcBef>
            </a:pPr>
            <a:r>
              <a:rPr dirty="0" smtClean="0" sz="2000">
                <a:latin typeface="Arial"/>
                <a:cs typeface="Arial"/>
              </a:rPr>
              <a:t>pa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i</a:t>
            </a:r>
            <a:r>
              <a:rPr dirty="0" smtClean="0" sz="2000" spc="-9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-9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ap</a:t>
            </a:r>
            <a:r>
              <a:rPr dirty="0" smtClean="0" sz="2000" spc="-9">
                <a:latin typeface="Arial"/>
                <a:cs typeface="Arial"/>
              </a:rPr>
              <a:t>p</a:t>
            </a:r>
            <a:r>
              <a:rPr dirty="0" smtClean="0" sz="2000" spc="-9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4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ia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-4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9">
                <a:latin typeface="Arial"/>
                <a:cs typeface="Arial"/>
              </a:rPr>
              <a:t>o</a:t>
            </a:r>
            <a:r>
              <a:rPr dirty="0" smtClean="0" sz="2000" spc="-9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9">
                <a:latin typeface="Arial"/>
                <a:cs typeface="Arial"/>
              </a:rPr>
              <a:t> </a:t>
            </a:r>
            <a:r>
              <a:rPr dirty="0" smtClean="0" sz="2000" spc="4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ai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ing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ime</a:t>
            </a:r>
            <a:r>
              <a:rPr dirty="0" smtClean="0" sz="2000" spc="-4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,</a:t>
            </a:r>
            <a:r>
              <a:rPr dirty="0" smtClean="0" sz="2000" spc="-9">
                <a:latin typeface="Arial"/>
                <a:cs typeface="Arial"/>
              </a:rPr>
              <a:t> </a:t>
            </a:r>
            <a:r>
              <a:rPr dirty="0" smtClean="0" sz="2000" spc="-4">
                <a:latin typeface="Arial"/>
                <a:cs typeface="Arial"/>
              </a:rPr>
              <a:t>f</a:t>
            </a:r>
            <a:r>
              <a:rPr dirty="0" smtClean="0" sz="2000" spc="-9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ee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-4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hoice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-9">
                <a:latin typeface="Arial"/>
                <a:cs typeface="Arial"/>
              </a:rPr>
              <a:t>o</a:t>
            </a:r>
            <a:r>
              <a:rPr dirty="0" smtClean="0" sz="2000" spc="0">
                <a:latin typeface="Arial"/>
                <a:cs typeface="Arial"/>
              </a:rPr>
              <a:t>f</a:t>
            </a:r>
            <a:r>
              <a:rPr dirty="0" smtClean="0" sz="2000" spc="-9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medi</a:t>
            </a:r>
            <a:r>
              <a:rPr dirty="0" smtClean="0" sz="2000" spc="-4">
                <a:latin typeface="Arial"/>
                <a:cs typeface="Arial"/>
              </a:rPr>
              <a:t>c</a:t>
            </a:r>
            <a:r>
              <a:rPr dirty="0" smtClean="0" sz="2000" spc="-9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</a:t>
            </a:r>
            <a:r>
              <a:rPr dirty="0" smtClean="0" sz="2000" spc="-9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4">
                <a:latin typeface="Arial"/>
                <a:cs typeface="Arial"/>
              </a:rPr>
              <a:t>c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i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ione</a:t>
            </a:r>
            <a:r>
              <a:rPr dirty="0" smtClean="0" sz="2000" spc="-9">
                <a:latin typeface="Arial"/>
                <a:cs typeface="Arial"/>
              </a:rPr>
              <a:t>r</a:t>
            </a:r>
            <a:r>
              <a:rPr dirty="0" smtClean="0" sz="2000" spc="-4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,</a:t>
            </a:r>
            <a:r>
              <a:rPr dirty="0" smtClean="0" sz="2000" spc="0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39677">
              <a:lnSpc>
                <a:spcPts val="2299"/>
              </a:lnSpc>
              <a:spcBef>
                <a:spcPts val="604"/>
              </a:spcBef>
            </a:pP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lo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-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-</a:t>
            </a:r>
            <a:r>
              <a:rPr dirty="0" smtClean="0" sz="2000" spc="-2">
                <a:latin typeface="Arial"/>
                <a:cs typeface="Arial"/>
              </a:rPr>
              <a:t>ho</a:t>
            </a:r>
            <a:r>
              <a:rPr dirty="0" smtClean="0" sz="2000" spc="-2">
                <a:latin typeface="Arial"/>
                <a:cs typeface="Arial"/>
              </a:rPr>
              <a:t>m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2</a:t>
            </a:r>
            <a:r>
              <a:rPr dirty="0" smtClean="0" sz="2000" spc="-2">
                <a:latin typeface="Arial"/>
                <a:cs typeface="Arial"/>
              </a:rPr>
              <a:t>4</a:t>
            </a:r>
            <a:r>
              <a:rPr dirty="0" smtClean="0" sz="2000" spc="-2">
                <a:latin typeface="Arial"/>
                <a:cs typeface="Arial"/>
              </a:rPr>
              <a:t>h-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&amp;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7d</a:t>
            </a:r>
            <a:r>
              <a:rPr dirty="0" smtClean="0" sz="2000" spc="-2">
                <a:latin typeface="Arial"/>
                <a:cs typeface="Arial"/>
              </a:rPr>
              <a:t>/</a:t>
            </a:r>
            <a:r>
              <a:rPr dirty="0" smtClean="0" sz="2000" spc="-2">
                <a:latin typeface="Arial"/>
                <a:cs typeface="Arial"/>
              </a:rPr>
              <a:t>w</a:t>
            </a:r>
            <a:r>
              <a:rPr dirty="0" smtClean="0" sz="2000" spc="-2">
                <a:latin typeface="Arial"/>
                <a:cs typeface="Arial"/>
              </a:rPr>
              <a:t>eek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me</a:t>
            </a:r>
            <a:r>
              <a:rPr dirty="0" smtClean="0" sz="2000" spc="-2">
                <a:latin typeface="Arial"/>
                <a:cs typeface="Arial"/>
              </a:rPr>
              <a:t>d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al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n</a:t>
            </a:r>
            <a:r>
              <a:rPr dirty="0" smtClean="0" sz="2000" spc="-2">
                <a:latin typeface="Arial"/>
                <a:cs typeface="Arial"/>
              </a:rPr>
              <a:t>d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g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an</a:t>
            </a:r>
            <a:r>
              <a:rPr dirty="0" smtClean="0" sz="2000" spc="-2">
                <a:latin typeface="Arial"/>
                <a:cs typeface="Arial"/>
              </a:rPr>
              <a:t>d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d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of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quali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2701" marR="31111">
              <a:lnSpc>
                <a:spcPct val="95825"/>
              </a:lnSpc>
              <a:spcBef>
                <a:spcPts val="749"/>
              </a:spcBef>
            </a:pPr>
            <a:r>
              <a:rPr dirty="0" smtClean="0" sz="2000" spc="-2">
                <a:latin typeface="Arial"/>
                <a:cs typeface="Arial"/>
              </a:rPr>
              <a:t>4</a:t>
            </a:r>
            <a:r>
              <a:rPr dirty="0" smtClean="0" sz="2000" spc="-2">
                <a:latin typeface="Arial"/>
                <a:cs typeface="Arial"/>
              </a:rPr>
              <a:t>.</a:t>
            </a:r>
            <a:r>
              <a:rPr dirty="0" smtClean="0" sz="2000" spc="-2">
                <a:latin typeface="Arial"/>
                <a:cs typeface="Arial"/>
              </a:rPr>
              <a:t>1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p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ing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p</a:t>
            </a:r>
            <a:r>
              <a:rPr dirty="0" smtClean="0" sz="2000" spc="-2">
                <a:latin typeface="Arial"/>
                <a:cs typeface="Arial"/>
              </a:rPr>
              <a:t>h</a:t>
            </a:r>
            <a:r>
              <a:rPr dirty="0" smtClean="0" sz="2000" spc="-2">
                <a:latin typeface="Arial"/>
                <a:cs typeface="Arial"/>
              </a:rPr>
              <a:t>y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ians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per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1</a:t>
            </a:r>
            <a:r>
              <a:rPr dirty="0" smtClean="0" sz="2000" spc="-2">
                <a:latin typeface="Arial"/>
                <a:cs typeface="Arial"/>
              </a:rPr>
              <a:t>0</a:t>
            </a:r>
            <a:r>
              <a:rPr dirty="0" smtClean="0" sz="2000" spc="-2">
                <a:latin typeface="Arial"/>
                <a:cs typeface="Arial"/>
              </a:rPr>
              <a:t>00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inh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bi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n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in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20</a:t>
            </a:r>
            <a:r>
              <a:rPr dirty="0" smtClean="0" sz="2000" spc="-2">
                <a:latin typeface="Arial"/>
                <a:cs typeface="Arial"/>
              </a:rPr>
              <a:t>1</a:t>
            </a:r>
            <a:r>
              <a:rPr dirty="0" smtClean="0" sz="2000" spc="-2">
                <a:latin typeface="Arial"/>
                <a:cs typeface="Arial"/>
              </a:rPr>
              <a:t>5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(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E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D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201</a:t>
            </a:r>
            <a:r>
              <a:rPr dirty="0" smtClean="0" sz="2000" spc="-2">
                <a:latin typeface="Arial"/>
                <a:cs typeface="Arial"/>
              </a:rPr>
              <a:t>7</a:t>
            </a:r>
            <a:r>
              <a:rPr dirty="0" smtClean="0" sz="2000" spc="-2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540" y="4674632"/>
            <a:ext cx="1395706" cy="1035811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40131" marR="43811">
              <a:lnSpc>
                <a:spcPts val="2150"/>
              </a:lnSpc>
            </a:pP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28"/>
              </a:spcBef>
            </a:pPr>
            <a:r>
              <a:rPr dirty="0" smtClean="0" sz="2000" spc="-3">
                <a:latin typeface="Arial"/>
                <a:cs typeface="Arial"/>
              </a:rPr>
              <a:t>13</a:t>
            </a:r>
            <a:r>
              <a:rPr dirty="0" smtClean="0" sz="2000" spc="-3">
                <a:latin typeface="Arial"/>
                <a:cs typeface="Arial"/>
              </a:rPr>
              <a:t>.</a:t>
            </a:r>
            <a:r>
              <a:rPr dirty="0" smtClean="0" sz="2000" spc="-3">
                <a:latin typeface="Arial"/>
                <a:cs typeface="Arial"/>
              </a:rPr>
              <a:t>3</a:t>
            </a:r>
            <a:r>
              <a:rPr dirty="0" smtClean="0" sz="2000" spc="-3">
                <a:latin typeface="Arial"/>
                <a:cs typeface="Arial"/>
              </a:rPr>
              <a:t> </a:t>
            </a:r>
            <a:r>
              <a:rPr dirty="0" smtClean="0" sz="2000" spc="-3">
                <a:latin typeface="Arial"/>
                <a:cs typeface="Arial"/>
              </a:rPr>
              <a:t>nu</a:t>
            </a:r>
            <a:r>
              <a:rPr dirty="0" smtClean="0" sz="2000" spc="-3">
                <a:latin typeface="Arial"/>
                <a:cs typeface="Arial"/>
              </a:rPr>
              <a:t>r</a:t>
            </a:r>
            <a:r>
              <a:rPr dirty="0" smtClean="0" sz="2000" spc="-3">
                <a:latin typeface="Arial"/>
                <a:cs typeface="Arial"/>
              </a:rPr>
              <a:t>s</a:t>
            </a:r>
            <a:r>
              <a:rPr dirty="0" smtClean="0" sz="2000" spc="-3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40131" marR="43811">
              <a:lnSpc>
                <a:spcPct val="95825"/>
              </a:lnSpc>
              <a:spcBef>
                <a:spcPts val="616"/>
              </a:spcBef>
            </a:pP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9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9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53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8262" y="4674632"/>
            <a:ext cx="4936059" cy="1035811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26134" marR="31111">
              <a:lnSpc>
                <a:spcPts val="2150"/>
              </a:lnSpc>
            </a:pP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mtClean="0" sz="2000" spc="74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26134" indent="-13434">
              <a:lnSpc>
                <a:spcPts val="2920"/>
              </a:lnSpc>
              <a:spcBef>
                <a:spcPts val="313"/>
              </a:spcBef>
            </a:pPr>
            <a:r>
              <a:rPr dirty="0" smtClean="0" sz="2000">
                <a:latin typeface="Arial"/>
                <a:cs typeface="Arial"/>
              </a:rPr>
              <a:t>p</a:t>
            </a:r>
            <a:r>
              <a:rPr dirty="0" smtClean="0" sz="2000" spc="-9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r</a:t>
            </a:r>
            <a:r>
              <a:rPr dirty="0" smtClean="0" sz="2000" spc="-9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1000</a:t>
            </a:r>
            <a:r>
              <a:rPr dirty="0" smtClean="0" sz="2000" spc="-14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</a:t>
            </a:r>
            <a:r>
              <a:rPr dirty="0" smtClean="0" sz="2000" spc="-9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9">
                <a:latin typeface="Arial"/>
                <a:cs typeface="Arial"/>
              </a:rPr>
              <a:t>b</a:t>
            </a:r>
            <a:r>
              <a:rPr dirty="0" smtClean="0" sz="2000" spc="0">
                <a:latin typeface="Arial"/>
                <a:cs typeface="Arial"/>
              </a:rPr>
              <a:t>i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an</a:t>
            </a:r>
            <a:r>
              <a:rPr dirty="0" smtClean="0" sz="2000" spc="-4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-9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2</a:t>
            </a:r>
            <a:r>
              <a:rPr dirty="0" smtClean="0" sz="2000" spc="-9">
                <a:latin typeface="Arial"/>
                <a:cs typeface="Arial"/>
              </a:rPr>
              <a:t>0</a:t>
            </a:r>
            <a:r>
              <a:rPr dirty="0" smtClean="0" sz="2000" spc="0">
                <a:latin typeface="Arial"/>
                <a:cs typeface="Arial"/>
              </a:rPr>
              <a:t>15</a:t>
            </a:r>
            <a:r>
              <a:rPr dirty="0" smtClean="0" sz="2000" spc="538">
                <a:latin typeface="Arial"/>
                <a:cs typeface="Arial"/>
              </a:rPr>
              <a:t> </a:t>
            </a:r>
            <a:r>
              <a:rPr dirty="0" smtClean="0" sz="2000" spc="-9">
                <a:latin typeface="Arial"/>
                <a:cs typeface="Arial"/>
              </a:rPr>
              <a:t>(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-4">
                <a:latin typeface="Arial"/>
                <a:cs typeface="Arial"/>
              </a:rPr>
              <a:t>E</a:t>
            </a:r>
            <a:r>
              <a:rPr dirty="0" smtClean="0" sz="2000" spc="-4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D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20</a:t>
            </a:r>
            <a:r>
              <a:rPr dirty="0" smtClean="0" sz="2000" spc="4">
                <a:latin typeface="Arial"/>
                <a:cs typeface="Arial"/>
              </a:rPr>
              <a:t>1</a:t>
            </a:r>
            <a:r>
              <a:rPr dirty="0" smtClean="0" sz="2000" spc="-9">
                <a:latin typeface="Arial"/>
                <a:cs typeface="Arial"/>
              </a:rPr>
              <a:t>7</a:t>
            </a:r>
            <a:r>
              <a:rPr dirty="0" smtClean="0" sz="2000" spc="0">
                <a:latin typeface="Arial"/>
                <a:cs typeface="Arial"/>
              </a:rPr>
              <a:t>)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-4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sz="2000" spc="-4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mtClean="0" sz="2000" spc="55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154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mtClean="0" sz="2000" spc="-4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4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17</a:t>
            </a:r>
            <a:r>
              <a:rPr dirty="0" smtClean="0" sz="2000" spc="-4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r>
              <a:rPr dirty="0" smtClean="0" sz="2000" spc="53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dirty="0" smtClean="0" sz="2000" spc="55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15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000" spc="54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dirty="0" smtClean="0" sz="2000" spc="-4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2540" y="5816108"/>
            <a:ext cx="5182241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>
                <a:latin typeface="Arial"/>
                <a:cs typeface="Arial"/>
              </a:rPr>
              <a:t>92</a:t>
            </a:r>
            <a:r>
              <a:rPr dirty="0" smtClean="0" sz="2000" spc="-2">
                <a:latin typeface="Arial"/>
                <a:cs typeface="Arial"/>
              </a:rPr>
              <a:t>1</a:t>
            </a:r>
            <a:r>
              <a:rPr dirty="0" smtClean="0" sz="2000" spc="-2">
                <a:latin typeface="Arial"/>
                <a:cs typeface="Arial"/>
              </a:rPr>
              <a:t>5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g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ad</a:t>
            </a:r>
            <a:r>
              <a:rPr dirty="0" smtClean="0" sz="2000" spc="-2">
                <a:latin typeface="Arial"/>
                <a:cs typeface="Arial"/>
              </a:rPr>
              <a:t>u</a:t>
            </a:r>
            <a:r>
              <a:rPr dirty="0" smtClean="0" sz="2000" spc="-2">
                <a:latin typeface="Arial"/>
                <a:cs typeface="Arial"/>
              </a:rPr>
              <a:t>a</a:t>
            </a:r>
            <a:r>
              <a:rPr dirty="0" smtClean="0" sz="2000" spc="-2">
                <a:latin typeface="Arial"/>
                <a:cs typeface="Arial"/>
              </a:rPr>
              <a:t>t</a:t>
            </a:r>
            <a:r>
              <a:rPr dirty="0" smtClean="0" sz="2000" spc="-2">
                <a:latin typeface="Arial"/>
                <a:cs typeface="Arial"/>
              </a:rPr>
              <a:t>es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f</a:t>
            </a:r>
            <a:r>
              <a:rPr dirty="0" smtClean="0" sz="2000" spc="-2">
                <a:latin typeface="Arial"/>
                <a:cs typeface="Arial"/>
              </a:rPr>
              <a:t>r</a:t>
            </a:r>
            <a:r>
              <a:rPr dirty="0" smtClean="0" sz="2000" spc="-2">
                <a:latin typeface="Arial"/>
                <a:cs typeface="Arial"/>
              </a:rPr>
              <a:t>om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me</a:t>
            </a:r>
            <a:r>
              <a:rPr dirty="0" smtClean="0" sz="2000" spc="-2">
                <a:latin typeface="Arial"/>
                <a:cs typeface="Arial"/>
              </a:rPr>
              <a:t>d</a:t>
            </a:r>
            <a:r>
              <a:rPr dirty="0" smtClean="0" sz="2000" spc="-2">
                <a:latin typeface="Arial"/>
                <a:cs typeface="Arial"/>
              </a:rPr>
              <a:t>i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al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s</a:t>
            </a:r>
            <a:r>
              <a:rPr dirty="0" smtClean="0" sz="2000" spc="-2">
                <a:latin typeface="Arial"/>
                <a:cs typeface="Arial"/>
              </a:rPr>
              <a:t>c</a:t>
            </a:r>
            <a:r>
              <a:rPr dirty="0" smtClean="0" sz="2000" spc="-2">
                <a:latin typeface="Arial"/>
                <a:cs typeface="Arial"/>
              </a:rPr>
              <a:t>ho</a:t>
            </a:r>
            <a:r>
              <a:rPr dirty="0" smtClean="0" sz="2000" spc="-2">
                <a:latin typeface="Arial"/>
                <a:cs typeface="Arial"/>
              </a:rPr>
              <a:t>o</a:t>
            </a:r>
            <a:r>
              <a:rPr dirty="0" smtClean="0" sz="2000" spc="-2">
                <a:latin typeface="Arial"/>
                <a:cs typeface="Arial"/>
              </a:rPr>
              <a:t>ls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in</a:t>
            </a:r>
            <a:r>
              <a:rPr dirty="0" smtClean="0" sz="2000" spc="-2">
                <a:latin typeface="Arial"/>
                <a:cs typeface="Arial"/>
              </a:rPr>
              <a:t> </a:t>
            </a:r>
            <a:r>
              <a:rPr dirty="0" smtClean="0" sz="2000" spc="-2">
                <a:latin typeface="Arial"/>
                <a:cs typeface="Arial"/>
              </a:rPr>
              <a:t>20</a:t>
            </a:r>
            <a:r>
              <a:rPr dirty="0" smtClean="0" sz="2000" spc="-2">
                <a:latin typeface="Arial"/>
                <a:cs typeface="Arial"/>
              </a:rPr>
              <a:t>1</a:t>
            </a:r>
            <a:r>
              <a:rPr dirty="0" smtClean="0" sz="2000" spc="-2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20731" y="1421891"/>
            <a:ext cx="9249156" cy="527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37777" y="765920"/>
            <a:ext cx="5886704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Am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ry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17327" y="1597151"/>
            <a:ext cx="8857488" cy="462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8069" y="854312"/>
            <a:ext cx="1060043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1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spc="1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234" y="854312"/>
            <a:ext cx="1617827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2184" y="854312"/>
            <a:ext cx="525119" cy="482599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-2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-2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968" y="854312"/>
            <a:ext cx="2484221" cy="482599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32" y="6541532"/>
            <a:ext cx="2322080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latin typeface="Arial"/>
                <a:cs typeface="Arial"/>
              </a:rPr>
              <a:t>S</a:t>
            </a:r>
            <a:r>
              <a:rPr dirty="0" smtClean="0" sz="2000" spc="-2" b="1">
                <a:latin typeface="Arial"/>
                <a:cs typeface="Arial"/>
              </a:rPr>
              <a:t>ourc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: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H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2017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858897" y="1421892"/>
            <a:ext cx="5013960" cy="5366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11485" y="765920"/>
            <a:ext cx="2939135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90076" y="1246581"/>
            <a:ext cx="8293265" cy="521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35669" y="765920"/>
            <a:ext cx="6090615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032" y="765920"/>
            <a:ext cx="8798153" cy="1286876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561339">
              <a:lnSpc>
                <a:spcPts val="3779"/>
              </a:lnSpc>
            </a:pP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  <a:p>
            <a:pPr marL="12700" marR="68579">
              <a:lnSpc>
                <a:spcPct val="95825"/>
              </a:lnSpc>
              <a:spcBef>
                <a:spcPts val="2454"/>
              </a:spcBef>
            </a:pPr>
            <a:r>
              <a:rPr dirty="0" smtClean="0" sz="3200" spc="-1">
                <a:latin typeface="Arial"/>
                <a:cs typeface="Arial"/>
              </a:rPr>
              <a:t>H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s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f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p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s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–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c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p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y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2832" y="2196560"/>
            <a:ext cx="2096154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-2">
                <a:latin typeface="Arial"/>
                <a:cs typeface="Arial"/>
              </a:rPr>
              <a:t>B</a:t>
            </a:r>
            <a:r>
              <a:rPr dirty="0" smtClean="0" sz="3200" spc="-2">
                <a:latin typeface="Arial"/>
                <a:cs typeface="Arial"/>
              </a:rPr>
              <a:t>a</a:t>
            </a:r>
            <a:r>
              <a:rPr dirty="0" smtClean="0" sz="3200" spc="-2">
                <a:latin typeface="Arial"/>
                <a:cs typeface="Arial"/>
              </a:rPr>
              <a:t>s</a:t>
            </a:r>
            <a:r>
              <a:rPr dirty="0" smtClean="0" sz="3200" spc="-2">
                <a:latin typeface="Arial"/>
                <a:cs typeface="Arial"/>
              </a:rPr>
              <a:t>i</a:t>
            </a:r>
            <a:r>
              <a:rPr dirty="0" smtClean="0" sz="3200" spc="-2">
                <a:latin typeface="Arial"/>
                <a:cs typeface="Arial"/>
              </a:rPr>
              <a:t>c</a:t>
            </a:r>
            <a:r>
              <a:rPr dirty="0" smtClean="0" sz="3200" spc="-2">
                <a:latin typeface="Arial"/>
                <a:cs typeface="Arial"/>
              </a:rPr>
              <a:t> </a:t>
            </a:r>
            <a:r>
              <a:rPr dirty="0" smtClean="0" sz="3200" spc="-2">
                <a:latin typeface="Arial"/>
                <a:cs typeface="Arial"/>
              </a:rPr>
              <a:t>p</a:t>
            </a:r>
            <a:r>
              <a:rPr dirty="0" smtClean="0" sz="3200" spc="-2">
                <a:latin typeface="Arial"/>
                <a:cs typeface="Arial"/>
              </a:rPr>
              <a:t>a</a:t>
            </a:r>
            <a:r>
              <a:rPr dirty="0" smtClean="0" sz="3200" spc="-2">
                <a:latin typeface="Arial"/>
                <a:cs typeface="Arial"/>
              </a:rPr>
              <a:t>y</a:t>
            </a:r>
            <a:r>
              <a:rPr dirty="0" smtClean="0" sz="3200" spc="-2">
                <a:latin typeface="Arial"/>
                <a:cs typeface="Arial"/>
              </a:rPr>
              <a:t> </a:t>
            </a:r>
            <a:r>
              <a:rPr dirty="0" smtClean="0" sz="3200" spc="-2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7978" y="2196560"/>
            <a:ext cx="2074588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-2">
                <a:latin typeface="Arial"/>
                <a:cs typeface="Arial"/>
              </a:rPr>
              <a:t>€</a:t>
            </a:r>
            <a:r>
              <a:rPr dirty="0" smtClean="0" sz="3200" spc="-2">
                <a:latin typeface="Arial"/>
                <a:cs typeface="Arial"/>
              </a:rPr>
              <a:t> </a:t>
            </a:r>
            <a:r>
              <a:rPr dirty="0" smtClean="0" sz="3200" spc="-2">
                <a:latin typeface="Arial"/>
                <a:cs typeface="Arial"/>
              </a:rPr>
              <a:t>1</a:t>
            </a:r>
            <a:r>
              <a:rPr dirty="0" smtClean="0" sz="3200" spc="-2">
                <a:latin typeface="Arial"/>
                <a:cs typeface="Arial"/>
              </a:rPr>
              <a:t>2</a:t>
            </a:r>
            <a:r>
              <a:rPr dirty="0" smtClean="0" sz="3200" spc="-2">
                <a:latin typeface="Arial"/>
                <a:cs typeface="Arial"/>
              </a:rPr>
              <a:t>9</a:t>
            </a:r>
            <a:r>
              <a:rPr dirty="0" smtClean="0" sz="3200" spc="-2">
                <a:latin typeface="Arial"/>
                <a:cs typeface="Arial"/>
              </a:rPr>
              <a:t>,</a:t>
            </a:r>
            <a:r>
              <a:rPr dirty="0" smtClean="0" sz="3200" spc="-2">
                <a:latin typeface="Arial"/>
                <a:cs typeface="Arial"/>
              </a:rPr>
              <a:t>0</a:t>
            </a:r>
            <a:r>
              <a:rPr dirty="0" smtClean="0" sz="3200" spc="-2">
                <a:latin typeface="Arial"/>
                <a:cs typeface="Arial"/>
              </a:rPr>
              <a:t>0</a:t>
            </a:r>
            <a:r>
              <a:rPr dirty="0" smtClean="0" sz="3200" spc="-2"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2371" y="2196560"/>
            <a:ext cx="15541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-2">
                <a:latin typeface="Arial"/>
                <a:cs typeface="Arial"/>
              </a:rPr>
              <a:t>a</a:t>
            </a:r>
            <a:r>
              <a:rPr dirty="0" smtClean="0" sz="3200" spc="-2">
                <a:latin typeface="Arial"/>
                <a:cs typeface="Arial"/>
              </a:rPr>
              <a:t>v</a:t>
            </a:r>
            <a:r>
              <a:rPr dirty="0" smtClean="0" sz="3200" spc="-2">
                <a:latin typeface="Arial"/>
                <a:cs typeface="Arial"/>
              </a:rPr>
              <a:t>e</a:t>
            </a:r>
            <a:r>
              <a:rPr dirty="0" smtClean="0" sz="3200" spc="-2">
                <a:latin typeface="Arial"/>
                <a:cs typeface="Arial"/>
              </a:rPr>
              <a:t>r</a:t>
            </a:r>
            <a:r>
              <a:rPr dirty="0" smtClean="0" sz="3200" spc="-2">
                <a:latin typeface="Arial"/>
                <a:cs typeface="Arial"/>
              </a:rPr>
              <a:t>a</a:t>
            </a:r>
            <a:r>
              <a:rPr dirty="0" smtClean="0" sz="3200" spc="-2">
                <a:latin typeface="Arial"/>
                <a:cs typeface="Arial"/>
              </a:rPr>
              <a:t>g</a:t>
            </a:r>
            <a:r>
              <a:rPr dirty="0" smtClean="0" sz="3200" spc="-2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2832" y="2775680"/>
            <a:ext cx="4662930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-11">
                <a:latin typeface="Arial"/>
                <a:cs typeface="Arial"/>
              </a:rPr>
              <a:t>V</a:t>
            </a:r>
            <a:r>
              <a:rPr dirty="0" smtClean="0" sz="3200" spc="-11">
                <a:latin typeface="Arial"/>
                <a:cs typeface="Arial"/>
              </a:rPr>
              <a:t>a</a:t>
            </a:r>
            <a:r>
              <a:rPr dirty="0" smtClean="0" sz="3200" spc="-11">
                <a:latin typeface="Arial"/>
                <a:cs typeface="Arial"/>
              </a:rPr>
              <a:t>r</a:t>
            </a:r>
            <a:r>
              <a:rPr dirty="0" smtClean="0" sz="3200" spc="-11">
                <a:latin typeface="Arial"/>
                <a:cs typeface="Arial"/>
              </a:rPr>
              <a:t>i</a:t>
            </a:r>
            <a:r>
              <a:rPr dirty="0" smtClean="0" sz="3200" spc="-11">
                <a:latin typeface="Arial"/>
                <a:cs typeface="Arial"/>
              </a:rPr>
              <a:t>a</a:t>
            </a:r>
            <a:r>
              <a:rPr dirty="0" smtClean="0" sz="3200" spc="-11">
                <a:latin typeface="Arial"/>
                <a:cs typeface="Arial"/>
              </a:rPr>
              <a:t>b</a:t>
            </a:r>
            <a:r>
              <a:rPr dirty="0" smtClean="0" sz="3200" spc="-11">
                <a:latin typeface="Arial"/>
                <a:cs typeface="Arial"/>
              </a:rPr>
              <a:t>l</a:t>
            </a:r>
            <a:r>
              <a:rPr dirty="0" smtClean="0" sz="3200" spc="-11">
                <a:latin typeface="Arial"/>
                <a:cs typeface="Arial"/>
              </a:rPr>
              <a:t>e</a:t>
            </a:r>
            <a:r>
              <a:rPr dirty="0" smtClean="0" sz="3200" spc="-11">
                <a:latin typeface="Arial"/>
                <a:cs typeface="Arial"/>
              </a:rPr>
              <a:t> </a:t>
            </a:r>
            <a:r>
              <a:rPr dirty="0" smtClean="0" sz="3200" spc="-11">
                <a:latin typeface="Arial"/>
                <a:cs typeface="Arial"/>
              </a:rPr>
              <a:t>p</a:t>
            </a:r>
            <a:r>
              <a:rPr dirty="0" smtClean="0" sz="3200" spc="-11">
                <a:latin typeface="Arial"/>
                <a:cs typeface="Arial"/>
              </a:rPr>
              <a:t>a</a:t>
            </a:r>
            <a:r>
              <a:rPr dirty="0" smtClean="0" sz="3200" spc="-11">
                <a:latin typeface="Arial"/>
                <a:cs typeface="Arial"/>
              </a:rPr>
              <a:t>y</a:t>
            </a:r>
            <a:r>
              <a:rPr dirty="0" smtClean="0" sz="3200" spc="-11">
                <a:latin typeface="Arial"/>
                <a:cs typeface="Arial"/>
              </a:rPr>
              <a:t> </a:t>
            </a:r>
            <a:r>
              <a:rPr dirty="0" smtClean="0" sz="3200" spc="-11">
                <a:latin typeface="Arial"/>
                <a:cs typeface="Arial"/>
              </a:rPr>
              <a:t>-</a:t>
            </a:r>
            <a:r>
              <a:rPr dirty="0" smtClean="0" sz="3200" spc="-11">
                <a:latin typeface="Arial"/>
                <a:cs typeface="Arial"/>
              </a:rPr>
              <a:t> </a:t>
            </a:r>
            <a:r>
              <a:rPr dirty="0" smtClean="0" sz="3200" spc="-11">
                <a:latin typeface="Arial"/>
                <a:cs typeface="Arial"/>
              </a:rPr>
              <a:t>€</a:t>
            </a:r>
            <a:r>
              <a:rPr dirty="0" smtClean="0" sz="3200" spc="-11">
                <a:latin typeface="Arial"/>
                <a:cs typeface="Arial"/>
              </a:rPr>
              <a:t> </a:t>
            </a:r>
            <a:r>
              <a:rPr dirty="0" smtClean="0" sz="3200" spc="-11">
                <a:latin typeface="Arial"/>
                <a:cs typeface="Arial"/>
              </a:rPr>
              <a:t>1</a:t>
            </a:r>
            <a:r>
              <a:rPr dirty="0" smtClean="0" sz="3200" spc="-11">
                <a:latin typeface="Arial"/>
                <a:cs typeface="Arial"/>
              </a:rPr>
              <a:t>2</a:t>
            </a:r>
            <a:r>
              <a:rPr dirty="0" smtClean="0" sz="3200" spc="-11">
                <a:latin typeface="Arial"/>
                <a:cs typeface="Arial"/>
              </a:rPr>
              <a:t>7</a:t>
            </a:r>
            <a:r>
              <a:rPr dirty="0" smtClean="0" sz="3200" spc="-11">
                <a:latin typeface="Arial"/>
                <a:cs typeface="Arial"/>
              </a:rPr>
              <a:t>,</a:t>
            </a:r>
            <a:r>
              <a:rPr dirty="0" smtClean="0" sz="3200" spc="-11">
                <a:latin typeface="Arial"/>
                <a:cs typeface="Arial"/>
              </a:rPr>
              <a:t>0</a:t>
            </a:r>
            <a:r>
              <a:rPr dirty="0" smtClean="0" sz="3200" spc="-11">
                <a:latin typeface="Arial"/>
                <a:cs typeface="Arial"/>
              </a:rPr>
              <a:t>0</a:t>
            </a:r>
            <a:r>
              <a:rPr dirty="0" smtClean="0" sz="3200" spc="-11"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8281" y="2775680"/>
            <a:ext cx="1555780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v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g</a:t>
            </a:r>
            <a:r>
              <a:rPr dirty="0" smtClean="0" sz="3200" spc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32" y="3327368"/>
            <a:ext cx="6612833" cy="432308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-1">
                <a:latin typeface="Arial"/>
                <a:cs typeface="Arial"/>
              </a:rPr>
              <a:t>W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g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f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€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8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,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w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32" y="4424648"/>
            <a:ext cx="7606096" cy="1008380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 spc="-1">
                <a:latin typeface="Arial"/>
                <a:cs typeface="Arial"/>
              </a:rPr>
              <a:t>S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h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s</a:t>
            </a:r>
            <a:r>
              <a:rPr dirty="0" smtClean="0" sz="3200" spc="-1">
                <a:latin typeface="Arial"/>
                <a:cs typeface="Arial"/>
              </a:rPr>
              <a:t>p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l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d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c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rs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–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I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c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p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y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17500" marR="61036">
              <a:lnSpc>
                <a:spcPct val="95825"/>
              </a:lnSpc>
              <a:spcBef>
                <a:spcPts val="687"/>
              </a:spcBef>
            </a:pP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a</a:t>
            </a:r>
            <a:r>
              <a:rPr dirty="0" smtClean="0" sz="3200" spc="-1">
                <a:latin typeface="Arial"/>
                <a:cs typeface="Arial"/>
              </a:rPr>
              <a:t>n</a:t>
            </a:r>
            <a:r>
              <a:rPr dirty="0" smtClean="0" sz="3200" spc="-1">
                <a:latin typeface="Arial"/>
                <a:cs typeface="Arial"/>
              </a:rPr>
              <a:t>g</a:t>
            </a:r>
            <a:r>
              <a:rPr dirty="0" smtClean="0" sz="3200" spc="-1">
                <a:latin typeface="Arial"/>
                <a:cs typeface="Arial"/>
              </a:rPr>
              <a:t>e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f</a:t>
            </a:r>
            <a:r>
              <a:rPr dirty="0" smtClean="0" sz="3200" spc="-1">
                <a:latin typeface="Arial"/>
                <a:cs typeface="Arial"/>
              </a:rPr>
              <a:t>r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m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€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7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,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t</a:t>
            </a:r>
            <a:r>
              <a:rPr dirty="0" smtClean="0" sz="3200" spc="-1">
                <a:latin typeface="Arial"/>
                <a:cs typeface="Arial"/>
              </a:rPr>
              <a:t>o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€</a:t>
            </a:r>
            <a:r>
              <a:rPr dirty="0" smtClean="0" sz="3200" spc="-1">
                <a:latin typeface="Arial"/>
                <a:cs typeface="Arial"/>
              </a:rPr>
              <a:t> </a:t>
            </a:r>
            <a:r>
              <a:rPr dirty="0" smtClean="0" sz="3200" spc="-1">
                <a:latin typeface="Arial"/>
                <a:cs typeface="Arial"/>
              </a:rPr>
              <a:t>2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,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0</a:t>
            </a:r>
            <a:r>
              <a:rPr dirty="0" smtClean="0" sz="3200" spc="-1"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807337" y="1732787"/>
            <a:ext cx="7077456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9377" y="765920"/>
            <a:ext cx="1999132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1174" y="765920"/>
            <a:ext cx="1110335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1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1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1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8532" y="1457468"/>
            <a:ext cx="628838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19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4045" y="1457468"/>
            <a:ext cx="1206317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latin typeface="Arial"/>
                <a:cs typeface="Arial"/>
              </a:rPr>
              <a:t>H</a:t>
            </a:r>
            <a:r>
              <a:rPr dirty="0" smtClean="0" sz="2000" spc="-2" b="1">
                <a:latin typeface="Arial"/>
                <a:cs typeface="Arial"/>
              </a:rPr>
              <a:t>osp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t</a:t>
            </a:r>
            <a:r>
              <a:rPr dirty="0" smtClean="0" sz="2000" spc="-2" b="1">
                <a:latin typeface="Arial"/>
                <a:cs typeface="Arial"/>
              </a:rPr>
              <a:t>a</a:t>
            </a:r>
            <a:r>
              <a:rPr dirty="0" smtClean="0" sz="2000" spc="-2" b="1">
                <a:latin typeface="Arial"/>
                <a:cs typeface="Arial"/>
              </a:rPr>
              <a:t>l</a:t>
            </a:r>
            <a:r>
              <a:rPr dirty="0" smtClean="0" sz="2000" spc="-2" b="1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7030" y="1457468"/>
            <a:ext cx="796050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4" b="1">
                <a:latin typeface="Arial"/>
                <a:cs typeface="Arial"/>
              </a:rPr>
              <a:t>(</a:t>
            </a:r>
            <a:r>
              <a:rPr dirty="0" smtClean="0" sz="2000" spc="-4" b="1">
                <a:latin typeface="Arial"/>
                <a:cs typeface="Arial"/>
              </a:rPr>
              <a:t>2</a:t>
            </a:r>
            <a:r>
              <a:rPr dirty="0" smtClean="0" sz="2000" spc="-4" b="1">
                <a:latin typeface="Arial"/>
                <a:cs typeface="Arial"/>
              </a:rPr>
              <a:t>0</a:t>
            </a:r>
            <a:r>
              <a:rPr dirty="0" smtClean="0" sz="2000" spc="-4" b="1">
                <a:latin typeface="Arial"/>
                <a:cs typeface="Arial"/>
              </a:rPr>
              <a:t>1</a:t>
            </a:r>
            <a:r>
              <a:rPr dirty="0" smtClean="0" sz="2000" spc="-4" b="1">
                <a:latin typeface="Arial"/>
                <a:cs typeface="Arial"/>
              </a:rPr>
              <a:t>6</a:t>
            </a:r>
            <a:r>
              <a:rPr dirty="0" smtClean="0" sz="2000" spc="-4" b="1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356" y="5113940"/>
            <a:ext cx="332211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20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r>
              <a:rPr dirty="0" smtClean="0" sz="2400" spc="0" b="1">
                <a:latin typeface="Arial"/>
                <a:cs typeface="Arial"/>
              </a:rPr>
              <a:t>0</a:t>
            </a:r>
            <a:r>
              <a:rPr dirty="0" smtClean="0" sz="2400" spc="0" b="1">
                <a:latin typeface="Arial"/>
                <a:cs typeface="Arial"/>
              </a:rPr>
              <a:t>64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pa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8868" y="5113940"/>
            <a:ext cx="120589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1" b="1">
                <a:latin typeface="Arial"/>
                <a:cs typeface="Arial"/>
              </a:rPr>
              <a:t>i</a:t>
            </a:r>
            <a:r>
              <a:rPr dirty="0" smtClean="0" sz="2400" spc="1" b="1">
                <a:latin typeface="Arial"/>
                <a:cs typeface="Arial"/>
              </a:rPr>
              <a:t>n</a:t>
            </a:r>
            <a:r>
              <a:rPr dirty="0" smtClean="0" sz="2400" spc="1" b="1">
                <a:latin typeface="Arial"/>
                <a:cs typeface="Arial"/>
              </a:rPr>
              <a:t> </a:t>
            </a:r>
            <a:r>
              <a:rPr dirty="0" smtClean="0" sz="2400" spc="1" b="1">
                <a:latin typeface="Arial"/>
                <a:cs typeface="Arial"/>
              </a:rPr>
              <a:t>2</a:t>
            </a:r>
            <a:r>
              <a:rPr dirty="0" smtClean="0" sz="2400" spc="1" b="1">
                <a:latin typeface="Arial"/>
                <a:cs typeface="Arial"/>
              </a:rPr>
              <a:t>01</a:t>
            </a:r>
            <a:r>
              <a:rPr dirty="0" smtClean="0" sz="2400" spc="1" b="1">
                <a:latin typeface="Arial"/>
                <a:cs typeface="Arial"/>
              </a:rPr>
              <a:t>6</a:t>
            </a:r>
            <a:r>
              <a:rPr dirty="0" smtClean="0" sz="2400" spc="1" b="1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356" y="5798216"/>
            <a:ext cx="328858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1" b="1">
                <a:latin typeface="Arial"/>
                <a:cs typeface="Arial"/>
              </a:rPr>
              <a:t>aver</a:t>
            </a:r>
            <a:r>
              <a:rPr dirty="0" smtClean="0" sz="2400" spc="1" b="1">
                <a:latin typeface="Arial"/>
                <a:cs typeface="Arial"/>
              </a:rPr>
              <a:t>a</a:t>
            </a:r>
            <a:r>
              <a:rPr dirty="0" smtClean="0" sz="2400" spc="1" b="1">
                <a:latin typeface="Arial"/>
                <a:cs typeface="Arial"/>
              </a:rPr>
              <a:t>ge</a:t>
            </a:r>
            <a:r>
              <a:rPr dirty="0" smtClean="0" sz="2400" spc="1" b="1">
                <a:latin typeface="Arial"/>
                <a:cs typeface="Arial"/>
              </a:rPr>
              <a:t> </a:t>
            </a:r>
            <a:r>
              <a:rPr dirty="0" smtClean="0" sz="2400" spc="1" b="1">
                <a:latin typeface="Arial"/>
                <a:cs typeface="Arial"/>
              </a:rPr>
              <a:t>l</a:t>
            </a:r>
            <a:r>
              <a:rPr dirty="0" smtClean="0" sz="2400" spc="1" b="1">
                <a:latin typeface="Arial"/>
                <a:cs typeface="Arial"/>
              </a:rPr>
              <a:t>e</a:t>
            </a:r>
            <a:r>
              <a:rPr dirty="0" smtClean="0" sz="2400" spc="1" b="1">
                <a:latin typeface="Arial"/>
                <a:cs typeface="Arial"/>
              </a:rPr>
              <a:t>n</a:t>
            </a:r>
            <a:r>
              <a:rPr dirty="0" smtClean="0" sz="2400" spc="1" b="1">
                <a:latin typeface="Arial"/>
                <a:cs typeface="Arial"/>
              </a:rPr>
              <a:t>g</a:t>
            </a:r>
            <a:r>
              <a:rPr dirty="0" smtClean="0" sz="2400" spc="1" b="1">
                <a:latin typeface="Arial"/>
                <a:cs typeface="Arial"/>
              </a:rPr>
              <a:t>t</a:t>
            </a:r>
            <a:r>
              <a:rPr dirty="0" smtClean="0" sz="2400" spc="1" b="1">
                <a:latin typeface="Arial"/>
                <a:cs typeface="Arial"/>
              </a:rPr>
              <a:t>h</a:t>
            </a:r>
            <a:r>
              <a:rPr dirty="0" smtClean="0" sz="2400" spc="1" b="1">
                <a:latin typeface="Arial"/>
                <a:cs typeface="Arial"/>
              </a:rPr>
              <a:t> </a:t>
            </a:r>
            <a:r>
              <a:rPr dirty="0" smtClean="0" sz="2400" spc="1" b="1">
                <a:latin typeface="Arial"/>
                <a:cs typeface="Arial"/>
              </a:rPr>
              <a:t>of</a:t>
            </a:r>
            <a:r>
              <a:rPr dirty="0" smtClean="0" sz="2400" spc="1" b="1">
                <a:latin typeface="Arial"/>
                <a:cs typeface="Arial"/>
              </a:rPr>
              <a:t> </a:t>
            </a:r>
            <a:r>
              <a:rPr dirty="0" smtClean="0" sz="2400" spc="1" b="1">
                <a:latin typeface="Arial"/>
                <a:cs typeface="Arial"/>
              </a:rPr>
              <a:t>s</a:t>
            </a:r>
            <a:r>
              <a:rPr dirty="0" smtClean="0" sz="2400" spc="1" b="1">
                <a:latin typeface="Arial"/>
                <a:cs typeface="Arial"/>
              </a:rPr>
              <a:t>t</a:t>
            </a:r>
            <a:r>
              <a:rPr dirty="0" smtClean="0" sz="2400" spc="1" b="1">
                <a:latin typeface="Arial"/>
                <a:cs typeface="Arial"/>
              </a:rPr>
              <a:t>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5340" y="5798216"/>
            <a:ext cx="263479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hosp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al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=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7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r>
              <a:rPr dirty="0" smtClean="0" sz="2400" spc="0" b="1">
                <a:latin typeface="Arial"/>
                <a:cs typeface="Arial"/>
              </a:rPr>
              <a:t>3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62528" y="5798216"/>
            <a:ext cx="120589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2</a:t>
            </a:r>
            <a:r>
              <a:rPr dirty="0" smtClean="0" sz="2400" spc="0" b="1">
                <a:latin typeface="Arial"/>
                <a:cs typeface="Arial"/>
              </a:rPr>
              <a:t>0</a:t>
            </a:r>
            <a:r>
              <a:rPr dirty="0" smtClean="0" sz="2400" spc="0" b="1">
                <a:latin typeface="Arial"/>
                <a:cs typeface="Arial"/>
              </a:rPr>
              <a:t>16;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32" y="6429595"/>
            <a:ext cx="2379262" cy="228092"/>
          </a:xfrm>
          <a:prstGeom prst="rect">
            <a:avLst/>
          </a:prstGeom>
        </p:spPr>
        <p:txBody>
          <a:bodyPr wrap="square" lIns="0" tIns="10985" rIns="0" bIns="0" rtlCol="0">
            <a:noAutofit/>
          </a:bodyPr>
          <a:lstStyle/>
          <a:p>
            <a:pPr marL="12700">
              <a:lnSpc>
                <a:spcPts val="1730"/>
              </a:lnSpc>
            </a:pPr>
            <a:r>
              <a:rPr dirty="0" smtClean="0" sz="1600" spc="-5" b="1">
                <a:latin typeface="Arial"/>
                <a:cs typeface="Arial"/>
              </a:rPr>
              <a:t>S</a:t>
            </a:r>
            <a:r>
              <a:rPr dirty="0" smtClean="0" sz="1600" spc="-5" b="1">
                <a:latin typeface="Arial"/>
                <a:cs typeface="Arial"/>
              </a:rPr>
              <a:t>o</a:t>
            </a:r>
            <a:r>
              <a:rPr dirty="0" smtClean="0" sz="1600" spc="-5" b="1">
                <a:latin typeface="Arial"/>
                <a:cs typeface="Arial"/>
              </a:rPr>
              <a:t>u</a:t>
            </a:r>
            <a:r>
              <a:rPr dirty="0" smtClean="0" sz="1600" spc="-5" b="1">
                <a:latin typeface="Arial"/>
                <a:cs typeface="Arial"/>
              </a:rPr>
              <a:t>r</a:t>
            </a:r>
            <a:r>
              <a:rPr dirty="0" smtClean="0" sz="1600" spc="-5" b="1">
                <a:latin typeface="Arial"/>
                <a:cs typeface="Arial"/>
              </a:rPr>
              <a:t>ce: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5" b="1">
                <a:latin typeface="Arial"/>
                <a:cs typeface="Arial"/>
              </a:rPr>
              <a:t>D</a:t>
            </a:r>
            <a:r>
              <a:rPr dirty="0" smtClean="0" sz="1600" spc="-5" b="1">
                <a:latin typeface="Arial"/>
                <a:cs typeface="Arial"/>
              </a:rPr>
              <a:t>E</a:t>
            </a:r>
            <a:r>
              <a:rPr dirty="0" smtClean="0" sz="1600" spc="-5" b="1">
                <a:latin typeface="Arial"/>
                <a:cs typeface="Arial"/>
              </a:rPr>
              <a:t>S</a:t>
            </a:r>
            <a:r>
              <a:rPr dirty="0" smtClean="0" sz="1600" spc="-5" b="1">
                <a:latin typeface="Arial"/>
                <a:cs typeface="Arial"/>
              </a:rPr>
              <a:t>T</a:t>
            </a:r>
            <a:r>
              <a:rPr dirty="0" smtClean="0" sz="1600" spc="-5" b="1">
                <a:latin typeface="Arial"/>
                <a:cs typeface="Arial"/>
              </a:rPr>
              <a:t>A</a:t>
            </a:r>
            <a:r>
              <a:rPr dirty="0" smtClean="0" sz="1600" spc="-5" b="1">
                <a:latin typeface="Arial"/>
                <a:cs typeface="Arial"/>
              </a:rPr>
              <a:t>T</a:t>
            </a:r>
            <a:r>
              <a:rPr dirty="0" smtClean="0" sz="1600" spc="-5" b="1">
                <a:latin typeface="Arial"/>
                <a:cs typeface="Arial"/>
              </a:rPr>
              <a:t>IS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5" b="1">
                <a:latin typeface="Arial"/>
                <a:cs typeface="Arial"/>
              </a:rPr>
              <a:t>20</a:t>
            </a:r>
            <a:r>
              <a:rPr dirty="0" smtClean="0" sz="1600" spc="-5" b="1">
                <a:latin typeface="Arial"/>
                <a:cs typeface="Arial"/>
              </a:rPr>
              <a:t>1</a:t>
            </a:r>
            <a:r>
              <a:rPr dirty="0" smtClean="0" sz="1600" spc="-5" b="1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22255" y="1158239"/>
            <a:ext cx="9247632" cy="502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6113" y="756038"/>
            <a:ext cx="8115553" cy="406400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ve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ay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2007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2016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720731" y="1269491"/>
            <a:ext cx="8802624" cy="3874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632" y="767492"/>
            <a:ext cx="74808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b="1">
                <a:solidFill>
                  <a:srgbClr val="FF0000"/>
                </a:solidFill>
                <a:latin typeface="Arial"/>
                <a:cs typeface="Arial"/>
              </a:rPr>
              <a:t>1149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8637" y="767492"/>
            <a:ext cx="208462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ehab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7185" y="767492"/>
            <a:ext cx="12891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b="1">
                <a:latin typeface="Arial"/>
                <a:cs typeface="Arial"/>
              </a:rPr>
              <a:t>f</a:t>
            </a:r>
            <a:r>
              <a:rPr dirty="0" smtClean="0" sz="2400" b="1">
                <a:latin typeface="Arial"/>
                <a:cs typeface="Arial"/>
              </a:rPr>
              <a:t>ac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l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t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0205" y="767492"/>
            <a:ext cx="3411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2" b="1">
                <a:latin typeface="Arial"/>
                <a:cs typeface="Arial"/>
              </a:rPr>
              <a:t>i</a:t>
            </a:r>
            <a:r>
              <a:rPr dirty="0" smtClean="0" sz="2400" spc="-2" b="1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5297" y="767492"/>
            <a:ext cx="74960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2" b="1">
                <a:latin typeface="Arial"/>
                <a:cs typeface="Arial"/>
              </a:rPr>
              <a:t>20</a:t>
            </a:r>
            <a:r>
              <a:rPr dirty="0" smtClean="0" sz="2400" spc="2" b="1">
                <a:latin typeface="Arial"/>
                <a:cs typeface="Arial"/>
              </a:rPr>
              <a:t>1</a:t>
            </a:r>
            <a:r>
              <a:rPr dirty="0" smtClean="0" sz="2400" spc="2" b="1"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356" y="5278532"/>
            <a:ext cx="66426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1" b="1">
                <a:latin typeface="Arial"/>
                <a:cs typeface="Arial"/>
              </a:rPr>
              <a:t>1</a:t>
            </a:r>
            <a:r>
              <a:rPr dirty="0" smtClean="0" sz="2400" spc="1" b="1">
                <a:latin typeface="Arial"/>
                <a:cs typeface="Arial"/>
              </a:rPr>
              <a:t>.</a:t>
            </a:r>
            <a:r>
              <a:rPr dirty="0" smtClean="0" sz="2400" spc="1" b="1">
                <a:latin typeface="Arial"/>
                <a:cs typeface="Arial"/>
              </a:rPr>
              <a:t>9</a:t>
            </a:r>
            <a:r>
              <a:rPr dirty="0" smtClean="0" sz="2400" spc="1" b="1"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012" y="5278532"/>
            <a:ext cx="352541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m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pa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2</a:t>
            </a:r>
            <a:r>
              <a:rPr dirty="0" smtClean="0" sz="2400" spc="0" b="1">
                <a:latin typeface="Arial"/>
                <a:cs typeface="Arial"/>
              </a:rPr>
              <a:t>01</a:t>
            </a:r>
            <a:r>
              <a:rPr dirty="0" smtClean="0" sz="2400" spc="0" b="1">
                <a:latin typeface="Arial"/>
                <a:cs typeface="Arial"/>
              </a:rPr>
              <a:t>6</a:t>
            </a:r>
            <a:r>
              <a:rPr dirty="0" smtClean="0" sz="2400" spc="0" b="1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32" y="5942996"/>
            <a:ext cx="3779926" cy="83203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319023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aver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ge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g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of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ay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966"/>
              </a:spcBef>
            </a:pPr>
            <a:r>
              <a:rPr dirty="0" smtClean="0" sz="1600" spc="-5" b="1">
                <a:latin typeface="Arial"/>
                <a:cs typeface="Arial"/>
              </a:rPr>
              <a:t>S</a:t>
            </a:r>
            <a:r>
              <a:rPr dirty="0" smtClean="0" sz="1600" spc="-5" b="1">
                <a:latin typeface="Arial"/>
                <a:cs typeface="Arial"/>
              </a:rPr>
              <a:t>o</a:t>
            </a:r>
            <a:r>
              <a:rPr dirty="0" smtClean="0" sz="1600" spc="-5" b="1">
                <a:latin typeface="Arial"/>
                <a:cs typeface="Arial"/>
              </a:rPr>
              <a:t>u</a:t>
            </a:r>
            <a:r>
              <a:rPr dirty="0" smtClean="0" sz="1600" spc="-5" b="1">
                <a:latin typeface="Arial"/>
                <a:cs typeface="Arial"/>
              </a:rPr>
              <a:t>r</a:t>
            </a:r>
            <a:r>
              <a:rPr dirty="0" smtClean="0" sz="1600" spc="-5" b="1">
                <a:latin typeface="Arial"/>
                <a:cs typeface="Arial"/>
              </a:rPr>
              <a:t>ce: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5" b="1">
                <a:latin typeface="Arial"/>
                <a:cs typeface="Arial"/>
              </a:rPr>
              <a:t>D</a:t>
            </a:r>
            <a:r>
              <a:rPr dirty="0" smtClean="0" sz="1600" spc="-5" b="1">
                <a:latin typeface="Arial"/>
                <a:cs typeface="Arial"/>
              </a:rPr>
              <a:t>E</a:t>
            </a:r>
            <a:r>
              <a:rPr dirty="0" smtClean="0" sz="1600" spc="-5" b="1">
                <a:latin typeface="Arial"/>
                <a:cs typeface="Arial"/>
              </a:rPr>
              <a:t>S</a:t>
            </a:r>
            <a:r>
              <a:rPr dirty="0" smtClean="0" sz="1600" spc="-5" b="1">
                <a:latin typeface="Arial"/>
                <a:cs typeface="Arial"/>
              </a:rPr>
              <a:t>T</a:t>
            </a:r>
            <a:r>
              <a:rPr dirty="0" smtClean="0" sz="1600" spc="-5" b="1">
                <a:latin typeface="Arial"/>
                <a:cs typeface="Arial"/>
              </a:rPr>
              <a:t>A</a:t>
            </a:r>
            <a:r>
              <a:rPr dirty="0" smtClean="0" sz="1600" spc="-5" b="1">
                <a:latin typeface="Arial"/>
                <a:cs typeface="Arial"/>
              </a:rPr>
              <a:t>T</a:t>
            </a:r>
            <a:r>
              <a:rPr dirty="0" smtClean="0" sz="1600" spc="-5" b="1">
                <a:latin typeface="Arial"/>
                <a:cs typeface="Arial"/>
              </a:rPr>
              <a:t>IS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5" b="1">
                <a:latin typeface="Arial"/>
                <a:cs typeface="Arial"/>
              </a:rPr>
              <a:t>20</a:t>
            </a:r>
            <a:r>
              <a:rPr dirty="0" smtClean="0" sz="1600" spc="-5" b="1">
                <a:latin typeface="Arial"/>
                <a:cs typeface="Arial"/>
              </a:rPr>
              <a:t>1</a:t>
            </a:r>
            <a:r>
              <a:rPr dirty="0" smtClean="0" sz="1600" spc="-5" b="1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86612" y="5942996"/>
            <a:ext cx="215381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25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r>
              <a:rPr dirty="0" smtClean="0" sz="2400" spc="0" b="1">
                <a:latin typeface="Arial"/>
                <a:cs typeface="Arial"/>
              </a:rPr>
              <a:t>3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20</a:t>
            </a:r>
            <a:r>
              <a:rPr dirty="0" smtClean="0" sz="2400" spc="0" b="1">
                <a:latin typeface="Arial"/>
                <a:cs typeface="Arial"/>
              </a:rPr>
              <a:t>1</a:t>
            </a:r>
            <a:r>
              <a:rPr dirty="0" smtClean="0" sz="2400" spc="0" b="1">
                <a:latin typeface="Arial"/>
                <a:cs typeface="Arial"/>
              </a:rPr>
              <a:t>6;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98455" y="1918715"/>
            <a:ext cx="9095232" cy="453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664" y="765920"/>
            <a:ext cx="9139224" cy="867824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  <a:p>
            <a:pPr marR="454194" algn="r">
              <a:lnSpc>
                <a:spcPct val="95825"/>
              </a:lnSpc>
              <a:spcBef>
                <a:spcPts val="508"/>
              </a:spcBef>
            </a:pPr>
            <a:r>
              <a:rPr dirty="0" smtClean="0" sz="2000" spc="-2" b="1">
                <a:latin typeface="Arial"/>
                <a:cs typeface="Arial"/>
              </a:rPr>
              <a:t>S</a:t>
            </a:r>
            <a:r>
              <a:rPr dirty="0" smtClean="0" sz="2000" spc="-2" b="1">
                <a:latin typeface="Arial"/>
                <a:cs typeface="Arial"/>
              </a:rPr>
              <a:t>ourc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: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O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D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20</a:t>
            </a:r>
            <a:r>
              <a:rPr dirty="0" smtClean="0" sz="2000" spc="-2" b="1">
                <a:latin typeface="Arial"/>
                <a:cs typeface="Arial"/>
              </a:rPr>
              <a:t>1</a:t>
            </a:r>
            <a:r>
              <a:rPr dirty="0" smtClean="0" sz="2000" spc="-2" b="1"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9207" y="1246631"/>
            <a:ext cx="9244584" cy="5551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135" y="2153412"/>
            <a:ext cx="8875776" cy="445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23144" y="765920"/>
            <a:ext cx="8265900" cy="931832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320551" marR="1338451" algn="ctr">
              <a:lnSpc>
                <a:spcPts val="3779"/>
              </a:lnSpc>
            </a:pP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012"/>
              </a:spcBef>
            </a:pPr>
            <a:r>
              <a:rPr dirty="0" smtClean="0" sz="2000" spc="-2" b="1">
                <a:latin typeface="Arial"/>
                <a:cs typeface="Arial"/>
              </a:rPr>
              <a:t>To</a:t>
            </a:r>
            <a:r>
              <a:rPr dirty="0" smtClean="0" sz="2000" spc="-2" b="1">
                <a:latin typeface="Arial"/>
                <a:cs typeface="Arial"/>
              </a:rPr>
              <a:t>t</a:t>
            </a:r>
            <a:r>
              <a:rPr dirty="0" smtClean="0" sz="2000" spc="-2" b="1">
                <a:latin typeface="Arial"/>
                <a:cs typeface="Arial"/>
              </a:rPr>
              <a:t>al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H</a:t>
            </a:r>
            <a:r>
              <a:rPr dirty="0" smtClean="0" sz="2000" spc="-2" b="1">
                <a:latin typeface="Arial"/>
                <a:cs typeface="Arial"/>
              </a:rPr>
              <a:t>ea</a:t>
            </a:r>
            <a:r>
              <a:rPr dirty="0" smtClean="0" sz="2000" spc="-2" b="1">
                <a:latin typeface="Arial"/>
                <a:cs typeface="Arial"/>
              </a:rPr>
              <a:t>l</a:t>
            </a:r>
            <a:r>
              <a:rPr dirty="0" smtClean="0" sz="2000" spc="-2" b="1">
                <a:latin typeface="Arial"/>
                <a:cs typeface="Arial"/>
              </a:rPr>
              <a:t>t</a:t>
            </a:r>
            <a:r>
              <a:rPr dirty="0" smtClean="0" sz="2000" spc="-2" b="1">
                <a:latin typeface="Arial"/>
                <a:cs typeface="Arial"/>
              </a:rPr>
              <a:t>h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are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S</a:t>
            </a:r>
            <a:r>
              <a:rPr dirty="0" smtClean="0" sz="2000" spc="-2" b="1">
                <a:latin typeface="Arial"/>
                <a:cs typeface="Arial"/>
              </a:rPr>
              <a:t>p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nd</a:t>
            </a:r>
            <a:r>
              <a:rPr dirty="0" smtClean="0" sz="2000" spc="-2" b="1">
                <a:latin typeface="Arial"/>
                <a:cs typeface="Arial"/>
              </a:rPr>
              <a:t>i</a:t>
            </a:r>
            <a:r>
              <a:rPr dirty="0" smtClean="0" sz="2000" spc="-2" b="1">
                <a:latin typeface="Arial"/>
                <a:cs typeface="Arial"/>
              </a:rPr>
              <a:t>ng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as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%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of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G</a:t>
            </a:r>
            <a:r>
              <a:rPr dirty="0" smtClean="0" sz="2000" spc="-2" b="1">
                <a:latin typeface="Arial"/>
                <a:cs typeface="Arial"/>
              </a:rPr>
              <a:t>D</a:t>
            </a:r>
            <a:r>
              <a:rPr dirty="0" smtClean="0" sz="2000" spc="-2" b="1">
                <a:latin typeface="Arial"/>
                <a:cs typeface="Arial"/>
              </a:rPr>
              <a:t>P</a:t>
            </a:r>
            <a:r>
              <a:rPr dirty="0" smtClean="0" sz="2000" spc="-2" b="1">
                <a:latin typeface="Arial"/>
                <a:cs typeface="Arial"/>
              </a:rPr>
              <a:t>,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20</a:t>
            </a:r>
            <a:r>
              <a:rPr dirty="0" smtClean="0" sz="2000" spc="-2" b="1">
                <a:latin typeface="Arial"/>
                <a:cs typeface="Arial"/>
              </a:rPr>
              <a:t>1</a:t>
            </a:r>
            <a:r>
              <a:rPr dirty="0" smtClean="0" sz="2000" spc="-2" b="1">
                <a:latin typeface="Arial"/>
                <a:cs typeface="Arial"/>
              </a:rPr>
              <a:t>6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(</a:t>
            </a:r>
            <a:r>
              <a:rPr dirty="0" smtClean="0" sz="2000" spc="-2" b="1">
                <a:latin typeface="Arial"/>
                <a:cs typeface="Arial"/>
              </a:rPr>
              <a:t>S</a:t>
            </a:r>
            <a:r>
              <a:rPr dirty="0" smtClean="0" sz="2000" spc="-2" b="1">
                <a:latin typeface="Arial"/>
                <a:cs typeface="Arial"/>
              </a:rPr>
              <a:t>our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e: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O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D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201</a:t>
            </a:r>
            <a:r>
              <a:rPr dirty="0" smtClean="0" sz="2000" spc="-2" b="1">
                <a:latin typeface="Arial"/>
                <a:cs typeface="Arial"/>
              </a:rPr>
              <a:t>8</a:t>
            </a:r>
            <a:r>
              <a:rPr dirty="0" smtClean="0" sz="2000" spc="-2" b="1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95407" y="1976627"/>
            <a:ext cx="9095232" cy="4853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0952" y="746156"/>
            <a:ext cx="831566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xp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ures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ory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ns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rance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ys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0000FF"/>
                </a:solidFill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032" y="1353836"/>
            <a:ext cx="3673263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erc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osp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os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000" spc="-3" b="1">
                <a:solidFill>
                  <a:srgbClr val="FF0000"/>
                </a:solidFill>
                <a:latin typeface="Arial"/>
                <a:cs typeface="Arial"/>
              </a:rPr>
              <a:t>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6670" y="1353836"/>
            <a:ext cx="2158940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201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35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14136" y="1353836"/>
            <a:ext cx="2158940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201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34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9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-2" b="1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071" y="720851"/>
            <a:ext cx="8374380" cy="6118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071" y="720851"/>
            <a:ext cx="8374380" cy="6118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755265" y="1333499"/>
            <a:ext cx="5177028" cy="543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9177" y="765920"/>
            <a:ext cx="6345275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7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04195" y="807719"/>
            <a:ext cx="8682228" cy="596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22255" y="3000755"/>
            <a:ext cx="9244584" cy="176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56672" y="854312"/>
            <a:ext cx="8249056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7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17683" y="1597151"/>
            <a:ext cx="9250680" cy="518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4564" y="854312"/>
            <a:ext cx="8452967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600" spc="0" b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7683" y="982979"/>
            <a:ext cx="9250680" cy="518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7683" y="1158239"/>
            <a:ext cx="9249156" cy="3835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80045" y="720851"/>
            <a:ext cx="8132064" cy="6118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1983" y="1641347"/>
            <a:ext cx="9020556" cy="450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5128" y="756038"/>
            <a:ext cx="8557894" cy="739022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a,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2016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3000" spc="1" b="1">
                <a:solidFill>
                  <a:srgbClr val="0000FF"/>
                </a:solidFill>
                <a:latin typeface="Arial"/>
                <a:cs typeface="Arial"/>
              </a:rPr>
              <a:t>$)</a:t>
            </a:r>
            <a:endParaRPr sz="3000">
              <a:latin typeface="Arial"/>
              <a:cs typeface="Arial"/>
            </a:endParaRPr>
          </a:p>
          <a:p>
            <a:pPr marR="297609" algn="r">
              <a:lnSpc>
                <a:spcPct val="95825"/>
              </a:lnSpc>
              <a:spcBef>
                <a:spcPts val="136"/>
              </a:spcBef>
            </a:pPr>
            <a:r>
              <a:rPr dirty="0" smtClean="0" sz="2000" spc="-2" b="1">
                <a:latin typeface="Arial"/>
                <a:cs typeface="Arial"/>
              </a:rPr>
              <a:t>S</a:t>
            </a:r>
            <a:r>
              <a:rPr dirty="0" smtClean="0" sz="2000" spc="-2" b="1">
                <a:latin typeface="Arial"/>
                <a:cs typeface="Arial"/>
              </a:rPr>
              <a:t>ourc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: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O</a:t>
            </a:r>
            <a:r>
              <a:rPr dirty="0" smtClean="0" sz="2000" spc="-2" b="1">
                <a:latin typeface="Arial"/>
                <a:cs typeface="Arial"/>
              </a:rPr>
              <a:t>E</a:t>
            </a:r>
            <a:r>
              <a:rPr dirty="0" smtClean="0" sz="2000" spc="-2" b="1">
                <a:latin typeface="Arial"/>
                <a:cs typeface="Arial"/>
              </a:rPr>
              <a:t>C</a:t>
            </a:r>
            <a:r>
              <a:rPr dirty="0" smtClean="0" sz="2000" spc="-2" b="1">
                <a:latin typeface="Arial"/>
                <a:cs typeface="Arial"/>
              </a:rPr>
              <a:t>D</a:t>
            </a:r>
            <a:r>
              <a:rPr dirty="0" smtClean="0" sz="2000" spc="-2" b="1">
                <a:latin typeface="Arial"/>
                <a:cs typeface="Arial"/>
              </a:rPr>
              <a:t> </a:t>
            </a:r>
            <a:r>
              <a:rPr dirty="0" smtClean="0" sz="2000" spc="-2" b="1">
                <a:latin typeface="Arial"/>
                <a:cs typeface="Arial"/>
              </a:rPr>
              <a:t>20</a:t>
            </a:r>
            <a:r>
              <a:rPr dirty="0" smtClean="0" sz="2000" spc="-2" b="1">
                <a:latin typeface="Arial"/>
                <a:cs typeface="Arial"/>
              </a:rPr>
              <a:t>1</a:t>
            </a:r>
            <a:r>
              <a:rPr dirty="0" smtClean="0" sz="2000" spc="-2" b="1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51439" y="720851"/>
            <a:ext cx="8584692" cy="611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64571" y="1712975"/>
            <a:ext cx="8758428" cy="466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6857" y="752647"/>
            <a:ext cx="928754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2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800" spc="2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2800" spc="2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800" spc="2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2800" spc="2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373" y="752647"/>
            <a:ext cx="3514533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2024" y="752647"/>
            <a:ext cx="867678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2800" spc="-1" b="1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9877" y="1249471"/>
            <a:ext cx="433755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b="1">
                <a:solidFill>
                  <a:srgbClr val="FF0000"/>
                </a:solidFill>
                <a:latin typeface="Arial"/>
                <a:cs typeface="Arial"/>
              </a:rPr>
              <a:t>€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4750" y="1249471"/>
            <a:ext cx="1164890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mtClean="0" sz="2800" spc="0" b="1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0757" y="1249471"/>
            <a:ext cx="1165955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mtClean="0" sz="2800" spc="3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032" y="6397934"/>
            <a:ext cx="6485183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 b="1">
                <a:latin typeface="Arial"/>
                <a:cs typeface="Arial"/>
              </a:rPr>
              <a:t>S</a:t>
            </a:r>
            <a:r>
              <a:rPr dirty="0" smtClean="0" sz="1800" b="1">
                <a:latin typeface="Arial"/>
                <a:cs typeface="Arial"/>
              </a:rPr>
              <a:t>o</a:t>
            </a:r>
            <a:r>
              <a:rPr dirty="0" smtClean="0" sz="1800" b="1">
                <a:latin typeface="Arial"/>
                <a:cs typeface="Arial"/>
              </a:rPr>
              <a:t>u</a:t>
            </a:r>
            <a:r>
              <a:rPr dirty="0" smtClean="0" sz="1800" b="1">
                <a:latin typeface="Arial"/>
                <a:cs typeface="Arial"/>
              </a:rPr>
              <a:t>r</a:t>
            </a:r>
            <a:r>
              <a:rPr dirty="0" smtClean="0" sz="1800" b="1">
                <a:latin typeface="Arial"/>
                <a:cs typeface="Arial"/>
              </a:rPr>
              <a:t>c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: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G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r</a:t>
            </a:r>
            <a:r>
              <a:rPr dirty="0" smtClean="0" sz="1800" b="1">
                <a:latin typeface="Arial"/>
                <a:cs typeface="Arial"/>
              </a:rPr>
              <a:t>m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n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F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d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r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l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St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t</a:t>
            </a: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b="1">
                <a:latin typeface="Arial"/>
                <a:cs typeface="Arial"/>
              </a:rPr>
              <a:t>s</a:t>
            </a:r>
            <a:r>
              <a:rPr dirty="0" smtClean="0" sz="1800" b="1">
                <a:latin typeface="Arial"/>
                <a:cs typeface="Arial"/>
              </a:rPr>
              <a:t>t</a:t>
            </a: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b="1">
                <a:latin typeface="Arial"/>
                <a:cs typeface="Arial"/>
              </a:rPr>
              <a:t>c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l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O</a:t>
            </a:r>
            <a:r>
              <a:rPr dirty="0" smtClean="0" sz="1800" b="1">
                <a:latin typeface="Arial"/>
                <a:cs typeface="Arial"/>
              </a:rPr>
              <a:t>ff</a:t>
            </a: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b="1">
                <a:latin typeface="Arial"/>
                <a:cs typeface="Arial"/>
              </a:rPr>
              <a:t>c</a:t>
            </a:r>
            <a:r>
              <a:rPr dirty="0" smtClean="0" sz="1800" b="1">
                <a:latin typeface="Arial"/>
                <a:cs typeface="Arial"/>
              </a:rPr>
              <a:t>e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(</a:t>
            </a:r>
            <a:r>
              <a:rPr dirty="0" smtClean="0" sz="1800" b="1">
                <a:latin typeface="Arial"/>
                <a:cs typeface="Arial"/>
              </a:rPr>
              <a:t>D</a:t>
            </a:r>
            <a:r>
              <a:rPr dirty="0" smtClean="0" sz="1800" b="1">
                <a:latin typeface="Arial"/>
                <a:cs typeface="Arial"/>
              </a:rPr>
              <a:t>ES</a:t>
            </a:r>
            <a:r>
              <a:rPr dirty="0" smtClean="0" sz="1800" b="1">
                <a:latin typeface="Arial"/>
                <a:cs typeface="Arial"/>
              </a:rPr>
              <a:t>T</a:t>
            </a:r>
            <a:r>
              <a:rPr dirty="0" smtClean="0" sz="1800" b="1">
                <a:latin typeface="Arial"/>
                <a:cs typeface="Arial"/>
              </a:rPr>
              <a:t>A</a:t>
            </a:r>
            <a:r>
              <a:rPr dirty="0" smtClean="0" sz="1800" b="1">
                <a:latin typeface="Arial"/>
                <a:cs typeface="Arial"/>
              </a:rPr>
              <a:t>T</a:t>
            </a: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b="1">
                <a:latin typeface="Arial"/>
                <a:cs typeface="Arial"/>
              </a:rPr>
              <a:t>S</a:t>
            </a:r>
            <a:r>
              <a:rPr dirty="0" smtClean="0" sz="1800" b="1">
                <a:latin typeface="Arial"/>
                <a:cs typeface="Arial"/>
              </a:rPr>
              <a:t>)</a:t>
            </a:r>
            <a:r>
              <a:rPr dirty="0" smtClean="0" sz="1800" b="1">
                <a:latin typeface="Arial"/>
                <a:cs typeface="Arial"/>
              </a:rPr>
              <a:t> </a:t>
            </a:r>
            <a:r>
              <a:rPr dirty="0" smtClean="0" sz="1800" b="1">
                <a:latin typeface="Arial"/>
                <a:cs typeface="Arial"/>
              </a:rPr>
              <a:t>2</a:t>
            </a:r>
            <a:r>
              <a:rPr dirty="0" smtClean="0" sz="1800" b="1">
                <a:latin typeface="Arial"/>
                <a:cs typeface="Arial"/>
              </a:rPr>
              <a:t>0</a:t>
            </a:r>
            <a:r>
              <a:rPr dirty="0" smtClean="0" sz="1800" b="1">
                <a:latin typeface="Arial"/>
                <a:cs typeface="Arial"/>
              </a:rPr>
              <a:t>1</a:t>
            </a:r>
            <a:r>
              <a:rPr dirty="0" smtClean="0" sz="1800" b="1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232277" y="2327148"/>
            <a:ext cx="4227576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6360" y="785684"/>
            <a:ext cx="1573174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1554" y="785684"/>
            <a:ext cx="3978046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2229" y="785684"/>
            <a:ext cx="3031337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4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18649" y="1535588"/>
            <a:ext cx="409935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om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nal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To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al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x</a:t>
            </a:r>
            <a:r>
              <a:rPr dirty="0" smtClean="0" sz="2400" spc="0" b="1">
                <a:latin typeface="Arial"/>
                <a:cs typeface="Arial"/>
              </a:rPr>
              <a:t>p</a:t>
            </a:r>
            <a:r>
              <a:rPr dirty="0" smtClean="0" sz="2400" spc="0" b="1">
                <a:latin typeface="Arial"/>
                <a:cs typeface="Arial"/>
              </a:rPr>
              <a:t>end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ures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082925" y="2034540"/>
            <a:ext cx="4526280" cy="4567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0" y="12151"/>
            <a:ext cx="65842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z="1000">
                <a:latin typeface="Arial"/>
                <a:cs typeface="Arial"/>
              </a:rPr>
              <a:t>ETMerholz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360" y="785684"/>
            <a:ext cx="1573174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1554" y="785684"/>
            <a:ext cx="3978046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smtClean="0" sz="4800" spc="0" b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2229" y="785684"/>
            <a:ext cx="3031337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mtClean="0" sz="4800" b="1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7885" y="1535588"/>
            <a:ext cx="46065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b="1">
                <a:latin typeface="Arial"/>
                <a:cs typeface="Arial"/>
              </a:rPr>
              <a:t>A</a:t>
            </a:r>
            <a:r>
              <a:rPr dirty="0" smtClean="0" sz="2400" b="1">
                <a:latin typeface="Arial"/>
                <a:cs typeface="Arial"/>
              </a:rPr>
              <a:t>l</a:t>
            </a:r>
            <a:r>
              <a:rPr dirty="0" smtClean="0" sz="2400" b="1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0325" y="1535588"/>
            <a:ext cx="100411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2" b="1">
                <a:latin typeface="Arial"/>
                <a:cs typeface="Arial"/>
              </a:rPr>
              <a:t>H</a:t>
            </a:r>
            <a:r>
              <a:rPr dirty="0" smtClean="0" sz="2400" spc="2" b="1">
                <a:latin typeface="Arial"/>
                <a:cs typeface="Arial"/>
              </a:rPr>
              <a:t>e</a:t>
            </a:r>
            <a:r>
              <a:rPr dirty="0" smtClean="0" sz="2400" spc="2" b="1">
                <a:latin typeface="Arial"/>
                <a:cs typeface="Arial"/>
              </a:rPr>
              <a:t>a</a:t>
            </a:r>
            <a:r>
              <a:rPr dirty="0" smtClean="0" sz="2400" spc="2" b="1">
                <a:latin typeface="Arial"/>
                <a:cs typeface="Arial"/>
              </a:rPr>
              <a:t>l</a:t>
            </a:r>
            <a:r>
              <a:rPr dirty="0" smtClean="0" sz="2400" spc="2" b="1">
                <a:latin typeface="Arial"/>
                <a:cs typeface="Arial"/>
              </a:rPr>
              <a:t>t</a:t>
            </a:r>
            <a:r>
              <a:rPr dirty="0" smtClean="0" sz="2400" spc="2" b="1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6833" y="1535588"/>
            <a:ext cx="157927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P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v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der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9413" y="1535588"/>
            <a:ext cx="127294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b="1">
                <a:latin typeface="Arial"/>
                <a:cs typeface="Arial"/>
              </a:rPr>
              <a:t>N</a:t>
            </a:r>
            <a:r>
              <a:rPr dirty="0" smtClean="0" sz="2400" b="1">
                <a:latin typeface="Arial"/>
                <a:cs typeface="Arial"/>
              </a:rPr>
              <a:t>om</a:t>
            </a:r>
            <a:r>
              <a:rPr dirty="0" smtClean="0" sz="2400" b="1">
                <a:latin typeface="Arial"/>
                <a:cs typeface="Arial"/>
              </a:rPr>
              <a:t>i</a:t>
            </a:r>
            <a:r>
              <a:rPr dirty="0" smtClean="0" sz="2400" b="1">
                <a:latin typeface="Arial"/>
                <a:cs typeface="Arial"/>
              </a:rPr>
              <a:t>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5669" y="1535588"/>
            <a:ext cx="79898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To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7961" y="1535588"/>
            <a:ext cx="200080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x</a:t>
            </a:r>
            <a:r>
              <a:rPr dirty="0" smtClean="0" sz="2400" spc="0" b="1">
                <a:latin typeface="Arial"/>
                <a:cs typeface="Arial"/>
              </a:rPr>
              <a:t>p</a:t>
            </a:r>
            <a:r>
              <a:rPr dirty="0" smtClean="0" sz="2400" spc="0" b="1">
                <a:latin typeface="Arial"/>
                <a:cs typeface="Arial"/>
              </a:rPr>
              <a:t>end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9180" y="6613604"/>
            <a:ext cx="179110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z="1200" spc="0" b="1">
                <a:latin typeface="Arial"/>
                <a:cs typeface="Arial"/>
              </a:rPr>
              <a:t>S</a:t>
            </a:r>
            <a:r>
              <a:rPr dirty="0" smtClean="0" sz="1200" spc="0" b="1">
                <a:latin typeface="Arial"/>
                <a:cs typeface="Arial"/>
              </a:rPr>
              <a:t>our</a:t>
            </a:r>
            <a:r>
              <a:rPr dirty="0" smtClean="0" sz="1200" spc="0" b="1">
                <a:latin typeface="Arial"/>
                <a:cs typeface="Arial"/>
              </a:rPr>
              <a:t>c</a:t>
            </a:r>
            <a:r>
              <a:rPr dirty="0" smtClean="0" sz="1200" spc="0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: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D</a:t>
            </a:r>
            <a:r>
              <a:rPr dirty="0" smtClean="0" sz="1200" spc="0" b="1">
                <a:latin typeface="Arial"/>
                <a:cs typeface="Arial"/>
              </a:rPr>
              <a:t>E</a:t>
            </a:r>
            <a:r>
              <a:rPr dirty="0" smtClean="0" sz="1200" spc="0" b="1">
                <a:latin typeface="Arial"/>
                <a:cs typeface="Arial"/>
              </a:rPr>
              <a:t>S</a:t>
            </a:r>
            <a:r>
              <a:rPr dirty="0" smtClean="0" sz="1200" spc="0" b="1">
                <a:latin typeface="Arial"/>
                <a:cs typeface="Arial"/>
              </a:rPr>
              <a:t>TATIS</a:t>
            </a:r>
            <a:r>
              <a:rPr dirty="0" smtClean="0" sz="1200" spc="0" b="1">
                <a:latin typeface="Arial"/>
                <a:cs typeface="Arial"/>
              </a:rPr>
              <a:t> </a:t>
            </a:r>
            <a:r>
              <a:rPr dirty="0" smtClean="0" sz="1200" spc="0" b="1">
                <a:latin typeface="Arial"/>
                <a:cs typeface="Arial"/>
              </a:rPr>
              <a:t>2</a:t>
            </a:r>
            <a:r>
              <a:rPr dirty="0" smtClean="0" sz="1200" spc="0" b="1">
                <a:latin typeface="Arial"/>
                <a:cs typeface="Arial"/>
              </a:rPr>
              <a:t>0</a:t>
            </a:r>
            <a:r>
              <a:rPr dirty="0" smtClean="0" sz="1200" spc="0" b="1">
                <a:latin typeface="Arial"/>
                <a:cs typeface="Arial"/>
              </a:rPr>
              <a:t>1</a:t>
            </a:r>
            <a:r>
              <a:rPr dirty="0" smtClean="0" sz="1200" spc="0" b="1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