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7"/>
  </p:notesMasterIdLst>
  <p:handoutMasterIdLst>
    <p:handoutMasterId r:id="rId18"/>
  </p:handoutMasterIdLst>
  <p:sldIdLst>
    <p:sldId id="591" r:id="rId2"/>
    <p:sldId id="542" r:id="rId3"/>
    <p:sldId id="595" r:id="rId4"/>
    <p:sldId id="597" r:id="rId5"/>
    <p:sldId id="598" r:id="rId6"/>
    <p:sldId id="601" r:id="rId7"/>
    <p:sldId id="609" r:id="rId8"/>
    <p:sldId id="610" r:id="rId9"/>
    <p:sldId id="614" r:id="rId10"/>
    <p:sldId id="604" r:id="rId11"/>
    <p:sldId id="607" r:id="rId12"/>
    <p:sldId id="613" r:id="rId13"/>
    <p:sldId id="612" r:id="rId14"/>
    <p:sldId id="605" r:id="rId15"/>
    <p:sldId id="608" r:id="rId16"/>
  </p:sldIdLst>
  <p:sldSz cx="12192000" cy="6858000"/>
  <p:notesSz cx="6858000" cy="9144000"/>
  <p:defaultTextStyle>
    <a:defPPr>
      <a:defRPr lang="ro-R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0033"/>
    <a:srgbClr val="ADABC3"/>
    <a:srgbClr val="E38D8B"/>
    <a:srgbClr val="FFFFFF"/>
    <a:srgbClr val="0000CC"/>
    <a:srgbClr val="99FF99"/>
    <a:srgbClr val="8BE3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48" autoAdjust="0"/>
    <p:restoredTop sz="87579" autoAdjust="0"/>
  </p:normalViewPr>
  <p:slideViewPr>
    <p:cSldViewPr>
      <p:cViewPr varScale="1">
        <p:scale>
          <a:sx n="85" d="100"/>
          <a:sy n="85" d="100"/>
        </p:scale>
        <p:origin x="200" y="2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7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417E82-568D-4F2F-B02F-C22446A7E1C8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483150C-F534-4075-96D3-BE0D1E29A041}">
      <dgm:prSet/>
      <dgm:spPr/>
      <dgm:t>
        <a:bodyPr/>
        <a:lstStyle/>
        <a:p>
          <a:pPr rtl="0"/>
          <a:r>
            <a:rPr lang="en-US" b="1" dirty="0"/>
            <a:t>Why</a:t>
          </a:r>
          <a:endParaRPr lang="fr-FR" dirty="0"/>
        </a:p>
      </dgm:t>
    </dgm:pt>
    <dgm:pt modelId="{B3D5E2C8-8DFA-4779-B8B8-9353A697AA74}" type="parTrans" cxnId="{4F839875-DCC1-407D-82C3-2519B02B618F}">
      <dgm:prSet/>
      <dgm:spPr/>
      <dgm:t>
        <a:bodyPr/>
        <a:lstStyle/>
        <a:p>
          <a:endParaRPr lang="fr-FR"/>
        </a:p>
      </dgm:t>
    </dgm:pt>
    <dgm:pt modelId="{99FB191E-0FA0-4E8C-BCED-DB4E252EE0D2}" type="sibTrans" cxnId="{4F839875-DCC1-407D-82C3-2519B02B618F}">
      <dgm:prSet/>
      <dgm:spPr/>
      <dgm:t>
        <a:bodyPr/>
        <a:lstStyle/>
        <a:p>
          <a:endParaRPr lang="fr-FR"/>
        </a:p>
      </dgm:t>
    </dgm:pt>
    <dgm:pt modelId="{FE2593C1-71EA-40D7-BC75-6734AD45719E}">
      <dgm:prSet/>
      <dgm:spPr/>
      <dgm:t>
        <a:bodyPr/>
        <a:lstStyle/>
        <a:p>
          <a:pPr rtl="0"/>
          <a:r>
            <a:rPr lang="en-US" b="1" dirty="0"/>
            <a:t>Who</a:t>
          </a:r>
          <a:endParaRPr lang="fr-FR" dirty="0"/>
        </a:p>
      </dgm:t>
    </dgm:pt>
    <dgm:pt modelId="{71BF90EB-0F06-4891-B4AC-D28F4C346C49}" type="parTrans" cxnId="{C3F43337-E8AB-4F0B-8062-2F7CD2654D05}">
      <dgm:prSet/>
      <dgm:spPr/>
      <dgm:t>
        <a:bodyPr/>
        <a:lstStyle/>
        <a:p>
          <a:endParaRPr lang="fr-FR"/>
        </a:p>
      </dgm:t>
    </dgm:pt>
    <dgm:pt modelId="{B6D24BC1-DCC4-41C8-894D-F67744D444F8}" type="sibTrans" cxnId="{C3F43337-E8AB-4F0B-8062-2F7CD2654D05}">
      <dgm:prSet/>
      <dgm:spPr/>
      <dgm:t>
        <a:bodyPr/>
        <a:lstStyle/>
        <a:p>
          <a:endParaRPr lang="fr-FR"/>
        </a:p>
      </dgm:t>
    </dgm:pt>
    <dgm:pt modelId="{60619317-5C38-4C23-A6E4-238C087169AD}">
      <dgm:prSet/>
      <dgm:spPr/>
      <dgm:t>
        <a:bodyPr/>
        <a:lstStyle/>
        <a:p>
          <a:pPr rtl="0"/>
          <a:r>
            <a:rPr lang="en-US" b="1" dirty="0"/>
            <a:t>How</a:t>
          </a:r>
          <a:endParaRPr lang="fr-FR" dirty="0"/>
        </a:p>
      </dgm:t>
    </dgm:pt>
    <dgm:pt modelId="{E5963686-2076-4C70-ABA6-B27CC8A1277A}" type="parTrans" cxnId="{2DA8A7D3-EAE9-4B87-A504-8060F5873093}">
      <dgm:prSet/>
      <dgm:spPr/>
      <dgm:t>
        <a:bodyPr/>
        <a:lstStyle/>
        <a:p>
          <a:endParaRPr lang="fr-FR"/>
        </a:p>
      </dgm:t>
    </dgm:pt>
    <dgm:pt modelId="{56AA14D8-9063-4516-8F99-A2C5FF86001E}" type="sibTrans" cxnId="{2DA8A7D3-EAE9-4B87-A504-8060F5873093}">
      <dgm:prSet/>
      <dgm:spPr/>
      <dgm:t>
        <a:bodyPr/>
        <a:lstStyle/>
        <a:p>
          <a:endParaRPr lang="fr-FR"/>
        </a:p>
      </dgm:t>
    </dgm:pt>
    <dgm:pt modelId="{C290DA8C-1018-424E-8628-07BCFBD48E62}" type="pres">
      <dgm:prSet presAssocID="{3D417E82-568D-4F2F-B02F-C22446A7E1C8}" presName="compositeShape" presStyleCnt="0">
        <dgm:presLayoutVars>
          <dgm:dir/>
          <dgm:resizeHandles/>
        </dgm:presLayoutVars>
      </dgm:prSet>
      <dgm:spPr/>
    </dgm:pt>
    <dgm:pt modelId="{36E685B9-E373-4F2B-ABD3-4CE072D22A74}" type="pres">
      <dgm:prSet presAssocID="{3D417E82-568D-4F2F-B02F-C22446A7E1C8}" presName="pyramid" presStyleLbl="node1" presStyleIdx="0" presStyleCnt="1" custLinFactNeighborX="-2500"/>
      <dgm:spPr/>
    </dgm:pt>
    <dgm:pt modelId="{325F2480-C081-4272-B115-38DB0B125BEB}" type="pres">
      <dgm:prSet presAssocID="{3D417E82-568D-4F2F-B02F-C22446A7E1C8}" presName="theList" presStyleCnt="0"/>
      <dgm:spPr/>
    </dgm:pt>
    <dgm:pt modelId="{52CD7344-AF3F-42E4-9D91-17857F57DABB}" type="pres">
      <dgm:prSet presAssocID="{E483150C-F534-4075-96D3-BE0D1E29A041}" presName="aNode" presStyleLbl="fgAcc1" presStyleIdx="0" presStyleCnt="3">
        <dgm:presLayoutVars>
          <dgm:bulletEnabled val="1"/>
        </dgm:presLayoutVars>
      </dgm:prSet>
      <dgm:spPr/>
    </dgm:pt>
    <dgm:pt modelId="{EB3F7E41-CD24-4A30-964C-CACE92320C9E}" type="pres">
      <dgm:prSet presAssocID="{E483150C-F534-4075-96D3-BE0D1E29A041}" presName="aSpace" presStyleCnt="0"/>
      <dgm:spPr/>
    </dgm:pt>
    <dgm:pt modelId="{494DACCB-26ED-43B9-B705-6EDF66DB3C21}" type="pres">
      <dgm:prSet presAssocID="{FE2593C1-71EA-40D7-BC75-6734AD45719E}" presName="aNode" presStyleLbl="fgAcc1" presStyleIdx="1" presStyleCnt="3">
        <dgm:presLayoutVars>
          <dgm:bulletEnabled val="1"/>
        </dgm:presLayoutVars>
      </dgm:prSet>
      <dgm:spPr/>
    </dgm:pt>
    <dgm:pt modelId="{1768BEBF-014C-4963-B7EA-0E922EF56782}" type="pres">
      <dgm:prSet presAssocID="{FE2593C1-71EA-40D7-BC75-6734AD45719E}" presName="aSpace" presStyleCnt="0"/>
      <dgm:spPr/>
    </dgm:pt>
    <dgm:pt modelId="{57D968CA-0A1B-46B1-8B01-E63EFF1F928A}" type="pres">
      <dgm:prSet presAssocID="{60619317-5C38-4C23-A6E4-238C087169AD}" presName="aNode" presStyleLbl="fgAcc1" presStyleIdx="2" presStyleCnt="3">
        <dgm:presLayoutVars>
          <dgm:bulletEnabled val="1"/>
        </dgm:presLayoutVars>
      </dgm:prSet>
      <dgm:spPr/>
    </dgm:pt>
    <dgm:pt modelId="{9AC900EC-4080-48DB-A25F-8D42BAB59A15}" type="pres">
      <dgm:prSet presAssocID="{60619317-5C38-4C23-A6E4-238C087169AD}" presName="aSpace" presStyleCnt="0"/>
      <dgm:spPr/>
    </dgm:pt>
  </dgm:ptLst>
  <dgm:cxnLst>
    <dgm:cxn modelId="{41AD632D-7B68-0C41-B5DA-E67AB2CC9277}" type="presOf" srcId="{E483150C-F534-4075-96D3-BE0D1E29A041}" destId="{52CD7344-AF3F-42E4-9D91-17857F57DABB}" srcOrd="0" destOrd="0" presId="urn:microsoft.com/office/officeart/2005/8/layout/pyramid2"/>
    <dgm:cxn modelId="{C3F43337-E8AB-4F0B-8062-2F7CD2654D05}" srcId="{3D417E82-568D-4F2F-B02F-C22446A7E1C8}" destId="{FE2593C1-71EA-40D7-BC75-6734AD45719E}" srcOrd="1" destOrd="0" parTransId="{71BF90EB-0F06-4891-B4AC-D28F4C346C49}" sibTransId="{B6D24BC1-DCC4-41C8-894D-F67744D444F8}"/>
    <dgm:cxn modelId="{69CCD36E-CE40-4847-ACD4-1FE50A0BBAC7}" type="presOf" srcId="{3D417E82-568D-4F2F-B02F-C22446A7E1C8}" destId="{C290DA8C-1018-424E-8628-07BCFBD48E62}" srcOrd="0" destOrd="0" presId="urn:microsoft.com/office/officeart/2005/8/layout/pyramid2"/>
    <dgm:cxn modelId="{4F839875-DCC1-407D-82C3-2519B02B618F}" srcId="{3D417E82-568D-4F2F-B02F-C22446A7E1C8}" destId="{E483150C-F534-4075-96D3-BE0D1E29A041}" srcOrd="0" destOrd="0" parTransId="{B3D5E2C8-8DFA-4779-B8B8-9353A697AA74}" sibTransId="{99FB191E-0FA0-4E8C-BCED-DB4E252EE0D2}"/>
    <dgm:cxn modelId="{F7355F97-FEB6-1846-A5D4-BE9CC20417AD}" type="presOf" srcId="{FE2593C1-71EA-40D7-BC75-6734AD45719E}" destId="{494DACCB-26ED-43B9-B705-6EDF66DB3C21}" srcOrd="0" destOrd="0" presId="urn:microsoft.com/office/officeart/2005/8/layout/pyramid2"/>
    <dgm:cxn modelId="{2DA8A7D3-EAE9-4B87-A504-8060F5873093}" srcId="{3D417E82-568D-4F2F-B02F-C22446A7E1C8}" destId="{60619317-5C38-4C23-A6E4-238C087169AD}" srcOrd="2" destOrd="0" parTransId="{E5963686-2076-4C70-ABA6-B27CC8A1277A}" sibTransId="{56AA14D8-9063-4516-8F99-A2C5FF86001E}"/>
    <dgm:cxn modelId="{4F5F47EC-4EFC-9D45-BBE9-F35D635093AD}" type="presOf" srcId="{60619317-5C38-4C23-A6E4-238C087169AD}" destId="{57D968CA-0A1B-46B1-8B01-E63EFF1F928A}" srcOrd="0" destOrd="0" presId="urn:microsoft.com/office/officeart/2005/8/layout/pyramid2"/>
    <dgm:cxn modelId="{C9251D7D-F0B8-6346-90FE-72A7ED7170E1}" type="presParOf" srcId="{C290DA8C-1018-424E-8628-07BCFBD48E62}" destId="{36E685B9-E373-4F2B-ABD3-4CE072D22A74}" srcOrd="0" destOrd="0" presId="urn:microsoft.com/office/officeart/2005/8/layout/pyramid2"/>
    <dgm:cxn modelId="{45B33FF5-D7C2-0A40-A13C-E69C81F1B520}" type="presParOf" srcId="{C290DA8C-1018-424E-8628-07BCFBD48E62}" destId="{325F2480-C081-4272-B115-38DB0B125BEB}" srcOrd="1" destOrd="0" presId="urn:microsoft.com/office/officeart/2005/8/layout/pyramid2"/>
    <dgm:cxn modelId="{57FCA4B9-84E8-664F-B032-CCBD73D9BB7E}" type="presParOf" srcId="{325F2480-C081-4272-B115-38DB0B125BEB}" destId="{52CD7344-AF3F-42E4-9D91-17857F57DABB}" srcOrd="0" destOrd="0" presId="urn:microsoft.com/office/officeart/2005/8/layout/pyramid2"/>
    <dgm:cxn modelId="{AAE80414-3E81-0D43-9159-F561736F623A}" type="presParOf" srcId="{325F2480-C081-4272-B115-38DB0B125BEB}" destId="{EB3F7E41-CD24-4A30-964C-CACE92320C9E}" srcOrd="1" destOrd="0" presId="urn:microsoft.com/office/officeart/2005/8/layout/pyramid2"/>
    <dgm:cxn modelId="{297DB393-0F35-3846-BD47-FB4D57D4DDD6}" type="presParOf" srcId="{325F2480-C081-4272-B115-38DB0B125BEB}" destId="{494DACCB-26ED-43B9-B705-6EDF66DB3C21}" srcOrd="2" destOrd="0" presId="urn:microsoft.com/office/officeart/2005/8/layout/pyramid2"/>
    <dgm:cxn modelId="{F25B9B05-7A3B-8745-8627-3D51C46962BD}" type="presParOf" srcId="{325F2480-C081-4272-B115-38DB0B125BEB}" destId="{1768BEBF-014C-4963-B7EA-0E922EF56782}" srcOrd="3" destOrd="0" presId="urn:microsoft.com/office/officeart/2005/8/layout/pyramid2"/>
    <dgm:cxn modelId="{BB96B2E7-833E-D346-9CEB-B62F4570DEA9}" type="presParOf" srcId="{325F2480-C081-4272-B115-38DB0B125BEB}" destId="{57D968CA-0A1B-46B1-8B01-E63EFF1F928A}" srcOrd="4" destOrd="0" presId="urn:microsoft.com/office/officeart/2005/8/layout/pyramid2"/>
    <dgm:cxn modelId="{3B23DD9B-D7E8-2E45-9A07-2BF52551D7CD}" type="presParOf" srcId="{325F2480-C081-4272-B115-38DB0B125BEB}" destId="{9AC900EC-4080-48DB-A25F-8D42BAB59A1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417E82-568D-4F2F-B02F-C22446A7E1C8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483150C-F534-4075-96D3-BE0D1E29A041}">
      <dgm:prSet custT="1"/>
      <dgm:spPr/>
      <dgm:t>
        <a:bodyPr/>
        <a:lstStyle/>
        <a:p>
          <a:pPr rtl="0"/>
          <a:r>
            <a:rPr lang="en-US" sz="3200" b="1" dirty="0">
              <a:solidFill>
                <a:schemeClr val="bg1">
                  <a:lumMod val="65000"/>
                </a:schemeClr>
              </a:solidFill>
            </a:rPr>
            <a:t>Vision</a:t>
          </a:r>
          <a:endParaRPr lang="fr-FR" sz="3200" dirty="0">
            <a:solidFill>
              <a:schemeClr val="bg1">
                <a:lumMod val="65000"/>
              </a:schemeClr>
            </a:solidFill>
          </a:endParaRPr>
        </a:p>
      </dgm:t>
    </dgm:pt>
    <dgm:pt modelId="{B3D5E2C8-8DFA-4779-B8B8-9353A697AA74}" type="parTrans" cxnId="{4F839875-DCC1-407D-82C3-2519B02B618F}">
      <dgm:prSet/>
      <dgm:spPr/>
      <dgm:t>
        <a:bodyPr/>
        <a:lstStyle/>
        <a:p>
          <a:endParaRPr lang="fr-FR"/>
        </a:p>
      </dgm:t>
    </dgm:pt>
    <dgm:pt modelId="{99FB191E-0FA0-4E8C-BCED-DB4E252EE0D2}" type="sibTrans" cxnId="{4F839875-DCC1-407D-82C3-2519B02B618F}">
      <dgm:prSet/>
      <dgm:spPr/>
      <dgm:t>
        <a:bodyPr/>
        <a:lstStyle/>
        <a:p>
          <a:endParaRPr lang="fr-FR"/>
        </a:p>
      </dgm:t>
    </dgm:pt>
    <dgm:pt modelId="{FE2593C1-71EA-40D7-BC75-6734AD45719E}">
      <dgm:prSet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Expectancy</a:t>
          </a:r>
          <a:endParaRPr lang="fr-FR" dirty="0">
            <a:solidFill>
              <a:schemeClr val="tx1"/>
            </a:solidFill>
          </a:endParaRPr>
        </a:p>
      </dgm:t>
    </dgm:pt>
    <dgm:pt modelId="{71BF90EB-0F06-4891-B4AC-D28F4C346C49}" type="parTrans" cxnId="{C3F43337-E8AB-4F0B-8062-2F7CD2654D05}">
      <dgm:prSet/>
      <dgm:spPr/>
      <dgm:t>
        <a:bodyPr/>
        <a:lstStyle/>
        <a:p>
          <a:endParaRPr lang="fr-FR"/>
        </a:p>
      </dgm:t>
    </dgm:pt>
    <dgm:pt modelId="{B6D24BC1-DCC4-41C8-894D-F67744D444F8}" type="sibTrans" cxnId="{C3F43337-E8AB-4F0B-8062-2F7CD2654D05}">
      <dgm:prSet/>
      <dgm:spPr/>
      <dgm:t>
        <a:bodyPr/>
        <a:lstStyle/>
        <a:p>
          <a:endParaRPr lang="fr-FR"/>
        </a:p>
      </dgm:t>
    </dgm:pt>
    <dgm:pt modelId="{60619317-5C38-4C23-A6E4-238C087169AD}">
      <dgm:prSet custT="1"/>
      <dgm:spPr/>
      <dgm:t>
        <a:bodyPr/>
        <a:lstStyle/>
        <a:p>
          <a:pPr rtl="0"/>
          <a:r>
            <a:rPr lang="en-US" sz="3000" b="1" kern="1200" dirty="0">
              <a:solidFill>
                <a:schemeClr val="bg1">
                  <a:lumMod val="65000"/>
                </a:schemeClr>
              </a:solidFill>
              <a:latin typeface="Calibri"/>
              <a:ea typeface="+mn-ea"/>
              <a:cs typeface="+mn-cs"/>
            </a:rPr>
            <a:t>Structure</a:t>
          </a:r>
          <a:endParaRPr lang="fr-FR" sz="3000" b="1" kern="1200" dirty="0">
            <a:solidFill>
              <a:schemeClr val="bg1">
                <a:lumMod val="65000"/>
              </a:schemeClr>
            </a:solidFill>
            <a:latin typeface="Calibri"/>
            <a:ea typeface="+mn-ea"/>
            <a:cs typeface="+mn-cs"/>
          </a:endParaRPr>
        </a:p>
      </dgm:t>
    </dgm:pt>
    <dgm:pt modelId="{E5963686-2076-4C70-ABA6-B27CC8A1277A}" type="parTrans" cxnId="{2DA8A7D3-EAE9-4B87-A504-8060F5873093}">
      <dgm:prSet/>
      <dgm:spPr/>
      <dgm:t>
        <a:bodyPr/>
        <a:lstStyle/>
        <a:p>
          <a:endParaRPr lang="fr-FR"/>
        </a:p>
      </dgm:t>
    </dgm:pt>
    <dgm:pt modelId="{56AA14D8-9063-4516-8F99-A2C5FF86001E}" type="sibTrans" cxnId="{2DA8A7D3-EAE9-4B87-A504-8060F5873093}">
      <dgm:prSet/>
      <dgm:spPr/>
      <dgm:t>
        <a:bodyPr/>
        <a:lstStyle/>
        <a:p>
          <a:endParaRPr lang="fr-FR"/>
        </a:p>
      </dgm:t>
    </dgm:pt>
    <dgm:pt modelId="{C290DA8C-1018-424E-8628-07BCFBD48E62}" type="pres">
      <dgm:prSet presAssocID="{3D417E82-568D-4F2F-B02F-C22446A7E1C8}" presName="compositeShape" presStyleCnt="0">
        <dgm:presLayoutVars>
          <dgm:dir/>
          <dgm:resizeHandles/>
        </dgm:presLayoutVars>
      </dgm:prSet>
      <dgm:spPr/>
    </dgm:pt>
    <dgm:pt modelId="{36E685B9-E373-4F2B-ABD3-4CE072D22A74}" type="pres">
      <dgm:prSet presAssocID="{3D417E82-568D-4F2F-B02F-C22446A7E1C8}" presName="pyramid" presStyleLbl="node1" presStyleIdx="0" presStyleCnt="1" custLinFactNeighborX="-2500"/>
      <dgm:spPr/>
    </dgm:pt>
    <dgm:pt modelId="{325F2480-C081-4272-B115-38DB0B125BEB}" type="pres">
      <dgm:prSet presAssocID="{3D417E82-568D-4F2F-B02F-C22446A7E1C8}" presName="theList" presStyleCnt="0"/>
      <dgm:spPr/>
    </dgm:pt>
    <dgm:pt modelId="{52CD7344-AF3F-42E4-9D91-17857F57DABB}" type="pres">
      <dgm:prSet presAssocID="{E483150C-F534-4075-96D3-BE0D1E29A041}" presName="aNode" presStyleLbl="fgAcc1" presStyleIdx="0" presStyleCnt="3">
        <dgm:presLayoutVars>
          <dgm:bulletEnabled val="1"/>
        </dgm:presLayoutVars>
      </dgm:prSet>
      <dgm:spPr/>
    </dgm:pt>
    <dgm:pt modelId="{EB3F7E41-CD24-4A30-964C-CACE92320C9E}" type="pres">
      <dgm:prSet presAssocID="{E483150C-F534-4075-96D3-BE0D1E29A041}" presName="aSpace" presStyleCnt="0"/>
      <dgm:spPr/>
    </dgm:pt>
    <dgm:pt modelId="{494DACCB-26ED-43B9-B705-6EDF66DB3C21}" type="pres">
      <dgm:prSet presAssocID="{FE2593C1-71EA-40D7-BC75-6734AD45719E}" presName="aNode" presStyleLbl="fgAcc1" presStyleIdx="1" presStyleCnt="3">
        <dgm:presLayoutVars>
          <dgm:bulletEnabled val="1"/>
        </dgm:presLayoutVars>
      </dgm:prSet>
      <dgm:spPr/>
    </dgm:pt>
    <dgm:pt modelId="{1768BEBF-014C-4963-B7EA-0E922EF56782}" type="pres">
      <dgm:prSet presAssocID="{FE2593C1-71EA-40D7-BC75-6734AD45719E}" presName="aSpace" presStyleCnt="0"/>
      <dgm:spPr/>
    </dgm:pt>
    <dgm:pt modelId="{57D968CA-0A1B-46B1-8B01-E63EFF1F928A}" type="pres">
      <dgm:prSet presAssocID="{60619317-5C38-4C23-A6E4-238C087169AD}" presName="aNode" presStyleLbl="fgAcc1" presStyleIdx="2" presStyleCnt="3">
        <dgm:presLayoutVars>
          <dgm:bulletEnabled val="1"/>
        </dgm:presLayoutVars>
      </dgm:prSet>
      <dgm:spPr/>
    </dgm:pt>
    <dgm:pt modelId="{9AC900EC-4080-48DB-A25F-8D42BAB59A15}" type="pres">
      <dgm:prSet presAssocID="{60619317-5C38-4C23-A6E4-238C087169AD}" presName="aSpace" presStyleCnt="0"/>
      <dgm:spPr/>
    </dgm:pt>
  </dgm:ptLst>
  <dgm:cxnLst>
    <dgm:cxn modelId="{41AD632D-7B68-0C41-B5DA-E67AB2CC9277}" type="presOf" srcId="{E483150C-F534-4075-96D3-BE0D1E29A041}" destId="{52CD7344-AF3F-42E4-9D91-17857F57DABB}" srcOrd="0" destOrd="0" presId="urn:microsoft.com/office/officeart/2005/8/layout/pyramid2"/>
    <dgm:cxn modelId="{C3F43337-E8AB-4F0B-8062-2F7CD2654D05}" srcId="{3D417E82-568D-4F2F-B02F-C22446A7E1C8}" destId="{FE2593C1-71EA-40D7-BC75-6734AD45719E}" srcOrd="1" destOrd="0" parTransId="{71BF90EB-0F06-4891-B4AC-D28F4C346C49}" sibTransId="{B6D24BC1-DCC4-41C8-894D-F67744D444F8}"/>
    <dgm:cxn modelId="{69CCD36E-CE40-4847-ACD4-1FE50A0BBAC7}" type="presOf" srcId="{3D417E82-568D-4F2F-B02F-C22446A7E1C8}" destId="{C290DA8C-1018-424E-8628-07BCFBD48E62}" srcOrd="0" destOrd="0" presId="urn:microsoft.com/office/officeart/2005/8/layout/pyramid2"/>
    <dgm:cxn modelId="{4F839875-DCC1-407D-82C3-2519B02B618F}" srcId="{3D417E82-568D-4F2F-B02F-C22446A7E1C8}" destId="{E483150C-F534-4075-96D3-BE0D1E29A041}" srcOrd="0" destOrd="0" parTransId="{B3D5E2C8-8DFA-4779-B8B8-9353A697AA74}" sibTransId="{99FB191E-0FA0-4E8C-BCED-DB4E252EE0D2}"/>
    <dgm:cxn modelId="{F7355F97-FEB6-1846-A5D4-BE9CC20417AD}" type="presOf" srcId="{FE2593C1-71EA-40D7-BC75-6734AD45719E}" destId="{494DACCB-26ED-43B9-B705-6EDF66DB3C21}" srcOrd="0" destOrd="0" presId="urn:microsoft.com/office/officeart/2005/8/layout/pyramid2"/>
    <dgm:cxn modelId="{2DA8A7D3-EAE9-4B87-A504-8060F5873093}" srcId="{3D417E82-568D-4F2F-B02F-C22446A7E1C8}" destId="{60619317-5C38-4C23-A6E4-238C087169AD}" srcOrd="2" destOrd="0" parTransId="{E5963686-2076-4C70-ABA6-B27CC8A1277A}" sibTransId="{56AA14D8-9063-4516-8F99-A2C5FF86001E}"/>
    <dgm:cxn modelId="{4F5F47EC-4EFC-9D45-BBE9-F35D635093AD}" type="presOf" srcId="{60619317-5C38-4C23-A6E4-238C087169AD}" destId="{57D968CA-0A1B-46B1-8B01-E63EFF1F928A}" srcOrd="0" destOrd="0" presId="urn:microsoft.com/office/officeart/2005/8/layout/pyramid2"/>
    <dgm:cxn modelId="{C9251D7D-F0B8-6346-90FE-72A7ED7170E1}" type="presParOf" srcId="{C290DA8C-1018-424E-8628-07BCFBD48E62}" destId="{36E685B9-E373-4F2B-ABD3-4CE072D22A74}" srcOrd="0" destOrd="0" presId="urn:microsoft.com/office/officeart/2005/8/layout/pyramid2"/>
    <dgm:cxn modelId="{45B33FF5-D7C2-0A40-A13C-E69C81F1B520}" type="presParOf" srcId="{C290DA8C-1018-424E-8628-07BCFBD48E62}" destId="{325F2480-C081-4272-B115-38DB0B125BEB}" srcOrd="1" destOrd="0" presId="urn:microsoft.com/office/officeart/2005/8/layout/pyramid2"/>
    <dgm:cxn modelId="{57FCA4B9-84E8-664F-B032-CCBD73D9BB7E}" type="presParOf" srcId="{325F2480-C081-4272-B115-38DB0B125BEB}" destId="{52CD7344-AF3F-42E4-9D91-17857F57DABB}" srcOrd="0" destOrd="0" presId="urn:microsoft.com/office/officeart/2005/8/layout/pyramid2"/>
    <dgm:cxn modelId="{AAE80414-3E81-0D43-9159-F561736F623A}" type="presParOf" srcId="{325F2480-C081-4272-B115-38DB0B125BEB}" destId="{EB3F7E41-CD24-4A30-964C-CACE92320C9E}" srcOrd="1" destOrd="0" presId="urn:microsoft.com/office/officeart/2005/8/layout/pyramid2"/>
    <dgm:cxn modelId="{297DB393-0F35-3846-BD47-FB4D57D4DDD6}" type="presParOf" srcId="{325F2480-C081-4272-B115-38DB0B125BEB}" destId="{494DACCB-26ED-43B9-B705-6EDF66DB3C21}" srcOrd="2" destOrd="0" presId="urn:microsoft.com/office/officeart/2005/8/layout/pyramid2"/>
    <dgm:cxn modelId="{F25B9B05-7A3B-8745-8627-3D51C46962BD}" type="presParOf" srcId="{325F2480-C081-4272-B115-38DB0B125BEB}" destId="{1768BEBF-014C-4963-B7EA-0E922EF56782}" srcOrd="3" destOrd="0" presId="urn:microsoft.com/office/officeart/2005/8/layout/pyramid2"/>
    <dgm:cxn modelId="{BB96B2E7-833E-D346-9CEB-B62F4570DEA9}" type="presParOf" srcId="{325F2480-C081-4272-B115-38DB0B125BEB}" destId="{57D968CA-0A1B-46B1-8B01-E63EFF1F928A}" srcOrd="4" destOrd="0" presId="urn:microsoft.com/office/officeart/2005/8/layout/pyramid2"/>
    <dgm:cxn modelId="{3B23DD9B-D7E8-2E45-9A07-2BF52551D7CD}" type="presParOf" srcId="{325F2480-C081-4272-B115-38DB0B125BEB}" destId="{9AC900EC-4080-48DB-A25F-8D42BAB59A1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D417E82-568D-4F2F-B02F-C22446A7E1C8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483150C-F534-4075-96D3-BE0D1E29A041}">
      <dgm:prSet custT="1"/>
      <dgm:spPr/>
      <dgm:t>
        <a:bodyPr/>
        <a:lstStyle/>
        <a:p>
          <a:pPr rtl="0"/>
          <a:r>
            <a:rPr lang="en-US" sz="3200" b="1" dirty="0">
              <a:solidFill>
                <a:schemeClr val="bg1">
                  <a:lumMod val="65000"/>
                </a:schemeClr>
              </a:solidFill>
            </a:rPr>
            <a:t>Vision</a:t>
          </a:r>
          <a:endParaRPr lang="fr-FR" sz="3200" dirty="0">
            <a:solidFill>
              <a:schemeClr val="bg1">
                <a:lumMod val="65000"/>
              </a:schemeClr>
            </a:solidFill>
          </a:endParaRPr>
        </a:p>
      </dgm:t>
    </dgm:pt>
    <dgm:pt modelId="{B3D5E2C8-8DFA-4779-B8B8-9353A697AA74}" type="parTrans" cxnId="{4F839875-DCC1-407D-82C3-2519B02B618F}">
      <dgm:prSet/>
      <dgm:spPr/>
      <dgm:t>
        <a:bodyPr/>
        <a:lstStyle/>
        <a:p>
          <a:endParaRPr lang="fr-FR"/>
        </a:p>
      </dgm:t>
    </dgm:pt>
    <dgm:pt modelId="{99FB191E-0FA0-4E8C-BCED-DB4E252EE0D2}" type="sibTrans" cxnId="{4F839875-DCC1-407D-82C3-2519B02B618F}">
      <dgm:prSet/>
      <dgm:spPr/>
      <dgm:t>
        <a:bodyPr/>
        <a:lstStyle/>
        <a:p>
          <a:endParaRPr lang="fr-FR"/>
        </a:p>
      </dgm:t>
    </dgm:pt>
    <dgm:pt modelId="{FE2593C1-71EA-40D7-BC75-6734AD45719E}">
      <dgm:prSet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Expectancy</a:t>
          </a:r>
          <a:endParaRPr lang="fr-FR" dirty="0">
            <a:solidFill>
              <a:schemeClr val="tx1"/>
            </a:solidFill>
          </a:endParaRPr>
        </a:p>
      </dgm:t>
    </dgm:pt>
    <dgm:pt modelId="{71BF90EB-0F06-4891-B4AC-D28F4C346C49}" type="parTrans" cxnId="{C3F43337-E8AB-4F0B-8062-2F7CD2654D05}">
      <dgm:prSet/>
      <dgm:spPr/>
      <dgm:t>
        <a:bodyPr/>
        <a:lstStyle/>
        <a:p>
          <a:endParaRPr lang="fr-FR"/>
        </a:p>
      </dgm:t>
    </dgm:pt>
    <dgm:pt modelId="{B6D24BC1-DCC4-41C8-894D-F67744D444F8}" type="sibTrans" cxnId="{C3F43337-E8AB-4F0B-8062-2F7CD2654D05}">
      <dgm:prSet/>
      <dgm:spPr/>
      <dgm:t>
        <a:bodyPr/>
        <a:lstStyle/>
        <a:p>
          <a:endParaRPr lang="fr-FR"/>
        </a:p>
      </dgm:t>
    </dgm:pt>
    <dgm:pt modelId="{60619317-5C38-4C23-A6E4-238C087169AD}">
      <dgm:prSet custT="1"/>
      <dgm:spPr/>
      <dgm:t>
        <a:bodyPr/>
        <a:lstStyle/>
        <a:p>
          <a:pPr rtl="0"/>
          <a:r>
            <a:rPr lang="en-US" sz="3000" b="1" kern="1200" dirty="0">
              <a:solidFill>
                <a:schemeClr val="bg1">
                  <a:lumMod val="65000"/>
                </a:schemeClr>
              </a:solidFill>
              <a:latin typeface="Calibri"/>
              <a:ea typeface="+mn-ea"/>
              <a:cs typeface="+mn-cs"/>
            </a:rPr>
            <a:t>Structure</a:t>
          </a:r>
          <a:endParaRPr lang="fr-FR" sz="3000" b="1" kern="1200" dirty="0">
            <a:solidFill>
              <a:schemeClr val="bg1">
                <a:lumMod val="65000"/>
              </a:schemeClr>
            </a:solidFill>
            <a:latin typeface="Calibri"/>
            <a:ea typeface="+mn-ea"/>
            <a:cs typeface="+mn-cs"/>
          </a:endParaRPr>
        </a:p>
      </dgm:t>
    </dgm:pt>
    <dgm:pt modelId="{E5963686-2076-4C70-ABA6-B27CC8A1277A}" type="parTrans" cxnId="{2DA8A7D3-EAE9-4B87-A504-8060F5873093}">
      <dgm:prSet/>
      <dgm:spPr/>
      <dgm:t>
        <a:bodyPr/>
        <a:lstStyle/>
        <a:p>
          <a:endParaRPr lang="fr-FR"/>
        </a:p>
      </dgm:t>
    </dgm:pt>
    <dgm:pt modelId="{56AA14D8-9063-4516-8F99-A2C5FF86001E}" type="sibTrans" cxnId="{2DA8A7D3-EAE9-4B87-A504-8060F5873093}">
      <dgm:prSet/>
      <dgm:spPr/>
      <dgm:t>
        <a:bodyPr/>
        <a:lstStyle/>
        <a:p>
          <a:endParaRPr lang="fr-FR"/>
        </a:p>
      </dgm:t>
    </dgm:pt>
    <dgm:pt modelId="{C290DA8C-1018-424E-8628-07BCFBD48E62}" type="pres">
      <dgm:prSet presAssocID="{3D417E82-568D-4F2F-B02F-C22446A7E1C8}" presName="compositeShape" presStyleCnt="0">
        <dgm:presLayoutVars>
          <dgm:dir/>
          <dgm:resizeHandles/>
        </dgm:presLayoutVars>
      </dgm:prSet>
      <dgm:spPr/>
    </dgm:pt>
    <dgm:pt modelId="{36E685B9-E373-4F2B-ABD3-4CE072D22A74}" type="pres">
      <dgm:prSet presAssocID="{3D417E82-568D-4F2F-B02F-C22446A7E1C8}" presName="pyramid" presStyleLbl="node1" presStyleIdx="0" presStyleCnt="1" custLinFactNeighborX="-2500"/>
      <dgm:spPr/>
    </dgm:pt>
    <dgm:pt modelId="{325F2480-C081-4272-B115-38DB0B125BEB}" type="pres">
      <dgm:prSet presAssocID="{3D417E82-568D-4F2F-B02F-C22446A7E1C8}" presName="theList" presStyleCnt="0"/>
      <dgm:spPr/>
    </dgm:pt>
    <dgm:pt modelId="{52CD7344-AF3F-42E4-9D91-17857F57DABB}" type="pres">
      <dgm:prSet presAssocID="{E483150C-F534-4075-96D3-BE0D1E29A041}" presName="aNode" presStyleLbl="fgAcc1" presStyleIdx="0" presStyleCnt="3">
        <dgm:presLayoutVars>
          <dgm:bulletEnabled val="1"/>
        </dgm:presLayoutVars>
      </dgm:prSet>
      <dgm:spPr/>
    </dgm:pt>
    <dgm:pt modelId="{EB3F7E41-CD24-4A30-964C-CACE92320C9E}" type="pres">
      <dgm:prSet presAssocID="{E483150C-F534-4075-96D3-BE0D1E29A041}" presName="aSpace" presStyleCnt="0"/>
      <dgm:spPr/>
    </dgm:pt>
    <dgm:pt modelId="{494DACCB-26ED-43B9-B705-6EDF66DB3C21}" type="pres">
      <dgm:prSet presAssocID="{FE2593C1-71EA-40D7-BC75-6734AD45719E}" presName="aNode" presStyleLbl="fgAcc1" presStyleIdx="1" presStyleCnt="3">
        <dgm:presLayoutVars>
          <dgm:bulletEnabled val="1"/>
        </dgm:presLayoutVars>
      </dgm:prSet>
      <dgm:spPr/>
    </dgm:pt>
    <dgm:pt modelId="{1768BEBF-014C-4963-B7EA-0E922EF56782}" type="pres">
      <dgm:prSet presAssocID="{FE2593C1-71EA-40D7-BC75-6734AD45719E}" presName="aSpace" presStyleCnt="0"/>
      <dgm:spPr/>
    </dgm:pt>
    <dgm:pt modelId="{57D968CA-0A1B-46B1-8B01-E63EFF1F928A}" type="pres">
      <dgm:prSet presAssocID="{60619317-5C38-4C23-A6E4-238C087169AD}" presName="aNode" presStyleLbl="fgAcc1" presStyleIdx="2" presStyleCnt="3">
        <dgm:presLayoutVars>
          <dgm:bulletEnabled val="1"/>
        </dgm:presLayoutVars>
      </dgm:prSet>
      <dgm:spPr/>
    </dgm:pt>
    <dgm:pt modelId="{9AC900EC-4080-48DB-A25F-8D42BAB59A15}" type="pres">
      <dgm:prSet presAssocID="{60619317-5C38-4C23-A6E4-238C087169AD}" presName="aSpace" presStyleCnt="0"/>
      <dgm:spPr/>
    </dgm:pt>
  </dgm:ptLst>
  <dgm:cxnLst>
    <dgm:cxn modelId="{41AD632D-7B68-0C41-B5DA-E67AB2CC9277}" type="presOf" srcId="{E483150C-F534-4075-96D3-BE0D1E29A041}" destId="{52CD7344-AF3F-42E4-9D91-17857F57DABB}" srcOrd="0" destOrd="0" presId="urn:microsoft.com/office/officeart/2005/8/layout/pyramid2"/>
    <dgm:cxn modelId="{C3F43337-E8AB-4F0B-8062-2F7CD2654D05}" srcId="{3D417E82-568D-4F2F-B02F-C22446A7E1C8}" destId="{FE2593C1-71EA-40D7-BC75-6734AD45719E}" srcOrd="1" destOrd="0" parTransId="{71BF90EB-0F06-4891-B4AC-D28F4C346C49}" sibTransId="{B6D24BC1-DCC4-41C8-894D-F67744D444F8}"/>
    <dgm:cxn modelId="{69CCD36E-CE40-4847-ACD4-1FE50A0BBAC7}" type="presOf" srcId="{3D417E82-568D-4F2F-B02F-C22446A7E1C8}" destId="{C290DA8C-1018-424E-8628-07BCFBD48E62}" srcOrd="0" destOrd="0" presId="urn:microsoft.com/office/officeart/2005/8/layout/pyramid2"/>
    <dgm:cxn modelId="{4F839875-DCC1-407D-82C3-2519B02B618F}" srcId="{3D417E82-568D-4F2F-B02F-C22446A7E1C8}" destId="{E483150C-F534-4075-96D3-BE0D1E29A041}" srcOrd="0" destOrd="0" parTransId="{B3D5E2C8-8DFA-4779-B8B8-9353A697AA74}" sibTransId="{99FB191E-0FA0-4E8C-BCED-DB4E252EE0D2}"/>
    <dgm:cxn modelId="{F7355F97-FEB6-1846-A5D4-BE9CC20417AD}" type="presOf" srcId="{FE2593C1-71EA-40D7-BC75-6734AD45719E}" destId="{494DACCB-26ED-43B9-B705-6EDF66DB3C21}" srcOrd="0" destOrd="0" presId="urn:microsoft.com/office/officeart/2005/8/layout/pyramid2"/>
    <dgm:cxn modelId="{2DA8A7D3-EAE9-4B87-A504-8060F5873093}" srcId="{3D417E82-568D-4F2F-B02F-C22446A7E1C8}" destId="{60619317-5C38-4C23-A6E4-238C087169AD}" srcOrd="2" destOrd="0" parTransId="{E5963686-2076-4C70-ABA6-B27CC8A1277A}" sibTransId="{56AA14D8-9063-4516-8F99-A2C5FF86001E}"/>
    <dgm:cxn modelId="{4F5F47EC-4EFC-9D45-BBE9-F35D635093AD}" type="presOf" srcId="{60619317-5C38-4C23-A6E4-238C087169AD}" destId="{57D968CA-0A1B-46B1-8B01-E63EFF1F928A}" srcOrd="0" destOrd="0" presId="urn:microsoft.com/office/officeart/2005/8/layout/pyramid2"/>
    <dgm:cxn modelId="{C9251D7D-F0B8-6346-90FE-72A7ED7170E1}" type="presParOf" srcId="{C290DA8C-1018-424E-8628-07BCFBD48E62}" destId="{36E685B9-E373-4F2B-ABD3-4CE072D22A74}" srcOrd="0" destOrd="0" presId="urn:microsoft.com/office/officeart/2005/8/layout/pyramid2"/>
    <dgm:cxn modelId="{45B33FF5-D7C2-0A40-A13C-E69C81F1B520}" type="presParOf" srcId="{C290DA8C-1018-424E-8628-07BCFBD48E62}" destId="{325F2480-C081-4272-B115-38DB0B125BEB}" srcOrd="1" destOrd="0" presId="urn:microsoft.com/office/officeart/2005/8/layout/pyramid2"/>
    <dgm:cxn modelId="{57FCA4B9-84E8-664F-B032-CCBD73D9BB7E}" type="presParOf" srcId="{325F2480-C081-4272-B115-38DB0B125BEB}" destId="{52CD7344-AF3F-42E4-9D91-17857F57DABB}" srcOrd="0" destOrd="0" presId="urn:microsoft.com/office/officeart/2005/8/layout/pyramid2"/>
    <dgm:cxn modelId="{AAE80414-3E81-0D43-9159-F561736F623A}" type="presParOf" srcId="{325F2480-C081-4272-B115-38DB0B125BEB}" destId="{EB3F7E41-CD24-4A30-964C-CACE92320C9E}" srcOrd="1" destOrd="0" presId="urn:microsoft.com/office/officeart/2005/8/layout/pyramid2"/>
    <dgm:cxn modelId="{297DB393-0F35-3846-BD47-FB4D57D4DDD6}" type="presParOf" srcId="{325F2480-C081-4272-B115-38DB0B125BEB}" destId="{494DACCB-26ED-43B9-B705-6EDF66DB3C21}" srcOrd="2" destOrd="0" presId="urn:microsoft.com/office/officeart/2005/8/layout/pyramid2"/>
    <dgm:cxn modelId="{F25B9B05-7A3B-8745-8627-3D51C46962BD}" type="presParOf" srcId="{325F2480-C081-4272-B115-38DB0B125BEB}" destId="{1768BEBF-014C-4963-B7EA-0E922EF56782}" srcOrd="3" destOrd="0" presId="urn:microsoft.com/office/officeart/2005/8/layout/pyramid2"/>
    <dgm:cxn modelId="{BB96B2E7-833E-D346-9CEB-B62F4570DEA9}" type="presParOf" srcId="{325F2480-C081-4272-B115-38DB0B125BEB}" destId="{57D968CA-0A1B-46B1-8B01-E63EFF1F928A}" srcOrd="4" destOrd="0" presId="urn:microsoft.com/office/officeart/2005/8/layout/pyramid2"/>
    <dgm:cxn modelId="{3B23DD9B-D7E8-2E45-9A07-2BF52551D7CD}" type="presParOf" srcId="{325F2480-C081-4272-B115-38DB0B125BEB}" destId="{9AC900EC-4080-48DB-A25F-8D42BAB59A1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D417E82-568D-4F2F-B02F-C22446A7E1C8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483150C-F534-4075-96D3-BE0D1E29A041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en-US" sz="3200" b="1" dirty="0">
              <a:solidFill>
                <a:schemeClr val="tx1"/>
              </a:solidFill>
            </a:rPr>
            <a:t>Vision</a:t>
          </a:r>
          <a:endParaRPr lang="fr-FR" sz="3200" dirty="0">
            <a:solidFill>
              <a:schemeClr val="tx1"/>
            </a:solidFill>
          </a:endParaRPr>
        </a:p>
      </dgm:t>
    </dgm:pt>
    <dgm:pt modelId="{B3D5E2C8-8DFA-4779-B8B8-9353A697AA74}" type="parTrans" cxnId="{4F839875-DCC1-407D-82C3-2519B02B618F}">
      <dgm:prSet/>
      <dgm:spPr/>
      <dgm:t>
        <a:bodyPr/>
        <a:lstStyle/>
        <a:p>
          <a:endParaRPr lang="fr-FR"/>
        </a:p>
      </dgm:t>
    </dgm:pt>
    <dgm:pt modelId="{99FB191E-0FA0-4E8C-BCED-DB4E252EE0D2}" type="sibTrans" cxnId="{4F839875-DCC1-407D-82C3-2519B02B618F}">
      <dgm:prSet/>
      <dgm:spPr/>
      <dgm:t>
        <a:bodyPr/>
        <a:lstStyle/>
        <a:p>
          <a:endParaRPr lang="fr-FR"/>
        </a:p>
      </dgm:t>
    </dgm:pt>
    <dgm:pt modelId="{FE2593C1-71EA-40D7-BC75-6734AD45719E}">
      <dgm:prSet/>
      <dgm:spPr/>
      <dgm:t>
        <a:bodyPr/>
        <a:lstStyle/>
        <a:p>
          <a:pPr rtl="0"/>
          <a:r>
            <a:rPr lang="en-US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Expectancy</a:t>
          </a:r>
          <a:endParaRPr lang="fr-FR" dirty="0">
            <a:solidFill>
              <a:schemeClr val="bg1">
                <a:lumMod val="65000"/>
              </a:schemeClr>
            </a:solidFill>
          </a:endParaRPr>
        </a:p>
      </dgm:t>
    </dgm:pt>
    <dgm:pt modelId="{71BF90EB-0F06-4891-B4AC-D28F4C346C49}" type="parTrans" cxnId="{C3F43337-E8AB-4F0B-8062-2F7CD2654D05}">
      <dgm:prSet/>
      <dgm:spPr/>
      <dgm:t>
        <a:bodyPr/>
        <a:lstStyle/>
        <a:p>
          <a:endParaRPr lang="fr-FR"/>
        </a:p>
      </dgm:t>
    </dgm:pt>
    <dgm:pt modelId="{B6D24BC1-DCC4-41C8-894D-F67744D444F8}" type="sibTrans" cxnId="{C3F43337-E8AB-4F0B-8062-2F7CD2654D05}">
      <dgm:prSet/>
      <dgm:spPr/>
      <dgm:t>
        <a:bodyPr/>
        <a:lstStyle/>
        <a:p>
          <a:endParaRPr lang="fr-FR"/>
        </a:p>
      </dgm:t>
    </dgm:pt>
    <dgm:pt modelId="{60619317-5C38-4C23-A6E4-238C087169AD}">
      <dgm:prSet custT="1"/>
      <dgm:spPr/>
      <dgm:t>
        <a:bodyPr/>
        <a:lstStyle/>
        <a:p>
          <a:pPr rtl="0"/>
          <a:r>
            <a:rPr lang="en-US" sz="3000" b="1" kern="1200" dirty="0">
              <a:solidFill>
                <a:schemeClr val="bg1">
                  <a:lumMod val="65000"/>
                </a:schemeClr>
              </a:solidFill>
              <a:latin typeface="Calibri"/>
              <a:ea typeface="+mn-ea"/>
              <a:cs typeface="+mn-cs"/>
            </a:rPr>
            <a:t>Structure</a:t>
          </a:r>
          <a:endParaRPr lang="fr-FR" sz="3000" b="1" kern="1200" dirty="0">
            <a:solidFill>
              <a:schemeClr val="bg1">
                <a:lumMod val="65000"/>
              </a:schemeClr>
            </a:solidFill>
            <a:latin typeface="Calibri"/>
            <a:ea typeface="+mn-ea"/>
            <a:cs typeface="+mn-cs"/>
          </a:endParaRPr>
        </a:p>
      </dgm:t>
    </dgm:pt>
    <dgm:pt modelId="{E5963686-2076-4C70-ABA6-B27CC8A1277A}" type="parTrans" cxnId="{2DA8A7D3-EAE9-4B87-A504-8060F5873093}">
      <dgm:prSet/>
      <dgm:spPr/>
      <dgm:t>
        <a:bodyPr/>
        <a:lstStyle/>
        <a:p>
          <a:endParaRPr lang="fr-FR"/>
        </a:p>
      </dgm:t>
    </dgm:pt>
    <dgm:pt modelId="{56AA14D8-9063-4516-8F99-A2C5FF86001E}" type="sibTrans" cxnId="{2DA8A7D3-EAE9-4B87-A504-8060F5873093}">
      <dgm:prSet/>
      <dgm:spPr/>
      <dgm:t>
        <a:bodyPr/>
        <a:lstStyle/>
        <a:p>
          <a:endParaRPr lang="fr-FR"/>
        </a:p>
      </dgm:t>
    </dgm:pt>
    <dgm:pt modelId="{C290DA8C-1018-424E-8628-07BCFBD48E62}" type="pres">
      <dgm:prSet presAssocID="{3D417E82-568D-4F2F-B02F-C22446A7E1C8}" presName="compositeShape" presStyleCnt="0">
        <dgm:presLayoutVars>
          <dgm:dir/>
          <dgm:resizeHandles/>
        </dgm:presLayoutVars>
      </dgm:prSet>
      <dgm:spPr/>
    </dgm:pt>
    <dgm:pt modelId="{36E685B9-E373-4F2B-ABD3-4CE072D22A74}" type="pres">
      <dgm:prSet presAssocID="{3D417E82-568D-4F2F-B02F-C22446A7E1C8}" presName="pyramid" presStyleLbl="node1" presStyleIdx="0" presStyleCnt="1" custLinFactNeighborX="-2500"/>
      <dgm:spPr/>
    </dgm:pt>
    <dgm:pt modelId="{325F2480-C081-4272-B115-38DB0B125BEB}" type="pres">
      <dgm:prSet presAssocID="{3D417E82-568D-4F2F-B02F-C22446A7E1C8}" presName="theList" presStyleCnt="0"/>
      <dgm:spPr/>
    </dgm:pt>
    <dgm:pt modelId="{52CD7344-AF3F-42E4-9D91-17857F57DABB}" type="pres">
      <dgm:prSet presAssocID="{E483150C-F534-4075-96D3-BE0D1E29A041}" presName="aNode" presStyleLbl="fgAcc1" presStyleIdx="0" presStyleCnt="3">
        <dgm:presLayoutVars>
          <dgm:bulletEnabled val="1"/>
        </dgm:presLayoutVars>
      </dgm:prSet>
      <dgm:spPr/>
    </dgm:pt>
    <dgm:pt modelId="{EB3F7E41-CD24-4A30-964C-CACE92320C9E}" type="pres">
      <dgm:prSet presAssocID="{E483150C-F534-4075-96D3-BE0D1E29A041}" presName="aSpace" presStyleCnt="0"/>
      <dgm:spPr/>
    </dgm:pt>
    <dgm:pt modelId="{494DACCB-26ED-43B9-B705-6EDF66DB3C21}" type="pres">
      <dgm:prSet presAssocID="{FE2593C1-71EA-40D7-BC75-6734AD45719E}" presName="aNode" presStyleLbl="fgAcc1" presStyleIdx="1" presStyleCnt="3">
        <dgm:presLayoutVars>
          <dgm:bulletEnabled val="1"/>
        </dgm:presLayoutVars>
      </dgm:prSet>
      <dgm:spPr/>
    </dgm:pt>
    <dgm:pt modelId="{1768BEBF-014C-4963-B7EA-0E922EF56782}" type="pres">
      <dgm:prSet presAssocID="{FE2593C1-71EA-40D7-BC75-6734AD45719E}" presName="aSpace" presStyleCnt="0"/>
      <dgm:spPr/>
    </dgm:pt>
    <dgm:pt modelId="{57D968CA-0A1B-46B1-8B01-E63EFF1F928A}" type="pres">
      <dgm:prSet presAssocID="{60619317-5C38-4C23-A6E4-238C087169AD}" presName="aNode" presStyleLbl="fgAcc1" presStyleIdx="2" presStyleCnt="3">
        <dgm:presLayoutVars>
          <dgm:bulletEnabled val="1"/>
        </dgm:presLayoutVars>
      </dgm:prSet>
      <dgm:spPr/>
    </dgm:pt>
    <dgm:pt modelId="{9AC900EC-4080-48DB-A25F-8D42BAB59A15}" type="pres">
      <dgm:prSet presAssocID="{60619317-5C38-4C23-A6E4-238C087169AD}" presName="aSpace" presStyleCnt="0"/>
      <dgm:spPr/>
    </dgm:pt>
  </dgm:ptLst>
  <dgm:cxnLst>
    <dgm:cxn modelId="{41AD632D-7B68-0C41-B5DA-E67AB2CC9277}" type="presOf" srcId="{E483150C-F534-4075-96D3-BE0D1E29A041}" destId="{52CD7344-AF3F-42E4-9D91-17857F57DABB}" srcOrd="0" destOrd="0" presId="urn:microsoft.com/office/officeart/2005/8/layout/pyramid2"/>
    <dgm:cxn modelId="{C3F43337-E8AB-4F0B-8062-2F7CD2654D05}" srcId="{3D417E82-568D-4F2F-B02F-C22446A7E1C8}" destId="{FE2593C1-71EA-40D7-BC75-6734AD45719E}" srcOrd="1" destOrd="0" parTransId="{71BF90EB-0F06-4891-B4AC-D28F4C346C49}" sibTransId="{B6D24BC1-DCC4-41C8-894D-F67744D444F8}"/>
    <dgm:cxn modelId="{69CCD36E-CE40-4847-ACD4-1FE50A0BBAC7}" type="presOf" srcId="{3D417E82-568D-4F2F-B02F-C22446A7E1C8}" destId="{C290DA8C-1018-424E-8628-07BCFBD48E62}" srcOrd="0" destOrd="0" presId="urn:microsoft.com/office/officeart/2005/8/layout/pyramid2"/>
    <dgm:cxn modelId="{4F839875-DCC1-407D-82C3-2519B02B618F}" srcId="{3D417E82-568D-4F2F-B02F-C22446A7E1C8}" destId="{E483150C-F534-4075-96D3-BE0D1E29A041}" srcOrd="0" destOrd="0" parTransId="{B3D5E2C8-8DFA-4779-B8B8-9353A697AA74}" sibTransId="{99FB191E-0FA0-4E8C-BCED-DB4E252EE0D2}"/>
    <dgm:cxn modelId="{F7355F97-FEB6-1846-A5D4-BE9CC20417AD}" type="presOf" srcId="{FE2593C1-71EA-40D7-BC75-6734AD45719E}" destId="{494DACCB-26ED-43B9-B705-6EDF66DB3C21}" srcOrd="0" destOrd="0" presId="urn:microsoft.com/office/officeart/2005/8/layout/pyramid2"/>
    <dgm:cxn modelId="{2DA8A7D3-EAE9-4B87-A504-8060F5873093}" srcId="{3D417E82-568D-4F2F-B02F-C22446A7E1C8}" destId="{60619317-5C38-4C23-A6E4-238C087169AD}" srcOrd="2" destOrd="0" parTransId="{E5963686-2076-4C70-ABA6-B27CC8A1277A}" sibTransId="{56AA14D8-9063-4516-8F99-A2C5FF86001E}"/>
    <dgm:cxn modelId="{4F5F47EC-4EFC-9D45-BBE9-F35D635093AD}" type="presOf" srcId="{60619317-5C38-4C23-A6E4-238C087169AD}" destId="{57D968CA-0A1B-46B1-8B01-E63EFF1F928A}" srcOrd="0" destOrd="0" presId="urn:microsoft.com/office/officeart/2005/8/layout/pyramid2"/>
    <dgm:cxn modelId="{C9251D7D-F0B8-6346-90FE-72A7ED7170E1}" type="presParOf" srcId="{C290DA8C-1018-424E-8628-07BCFBD48E62}" destId="{36E685B9-E373-4F2B-ABD3-4CE072D22A74}" srcOrd="0" destOrd="0" presId="urn:microsoft.com/office/officeart/2005/8/layout/pyramid2"/>
    <dgm:cxn modelId="{45B33FF5-D7C2-0A40-A13C-E69C81F1B520}" type="presParOf" srcId="{C290DA8C-1018-424E-8628-07BCFBD48E62}" destId="{325F2480-C081-4272-B115-38DB0B125BEB}" srcOrd="1" destOrd="0" presId="urn:microsoft.com/office/officeart/2005/8/layout/pyramid2"/>
    <dgm:cxn modelId="{57FCA4B9-84E8-664F-B032-CCBD73D9BB7E}" type="presParOf" srcId="{325F2480-C081-4272-B115-38DB0B125BEB}" destId="{52CD7344-AF3F-42E4-9D91-17857F57DABB}" srcOrd="0" destOrd="0" presId="urn:microsoft.com/office/officeart/2005/8/layout/pyramid2"/>
    <dgm:cxn modelId="{AAE80414-3E81-0D43-9159-F561736F623A}" type="presParOf" srcId="{325F2480-C081-4272-B115-38DB0B125BEB}" destId="{EB3F7E41-CD24-4A30-964C-CACE92320C9E}" srcOrd="1" destOrd="0" presId="urn:microsoft.com/office/officeart/2005/8/layout/pyramid2"/>
    <dgm:cxn modelId="{297DB393-0F35-3846-BD47-FB4D57D4DDD6}" type="presParOf" srcId="{325F2480-C081-4272-B115-38DB0B125BEB}" destId="{494DACCB-26ED-43B9-B705-6EDF66DB3C21}" srcOrd="2" destOrd="0" presId="urn:microsoft.com/office/officeart/2005/8/layout/pyramid2"/>
    <dgm:cxn modelId="{F25B9B05-7A3B-8745-8627-3D51C46962BD}" type="presParOf" srcId="{325F2480-C081-4272-B115-38DB0B125BEB}" destId="{1768BEBF-014C-4963-B7EA-0E922EF56782}" srcOrd="3" destOrd="0" presId="urn:microsoft.com/office/officeart/2005/8/layout/pyramid2"/>
    <dgm:cxn modelId="{BB96B2E7-833E-D346-9CEB-B62F4570DEA9}" type="presParOf" srcId="{325F2480-C081-4272-B115-38DB0B125BEB}" destId="{57D968CA-0A1B-46B1-8B01-E63EFF1F928A}" srcOrd="4" destOrd="0" presId="urn:microsoft.com/office/officeart/2005/8/layout/pyramid2"/>
    <dgm:cxn modelId="{3B23DD9B-D7E8-2E45-9A07-2BF52551D7CD}" type="presParOf" srcId="{325F2480-C081-4272-B115-38DB0B125BEB}" destId="{9AC900EC-4080-48DB-A25F-8D42BAB59A1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D417E82-568D-4F2F-B02F-C22446A7E1C8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483150C-F534-4075-96D3-BE0D1E29A041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en-US" sz="3200" b="1" dirty="0">
              <a:solidFill>
                <a:schemeClr val="tx1"/>
              </a:solidFill>
            </a:rPr>
            <a:t>Vision</a:t>
          </a:r>
          <a:endParaRPr lang="fr-FR" sz="3200" dirty="0">
            <a:solidFill>
              <a:schemeClr val="tx1"/>
            </a:solidFill>
          </a:endParaRPr>
        </a:p>
      </dgm:t>
    </dgm:pt>
    <dgm:pt modelId="{B3D5E2C8-8DFA-4779-B8B8-9353A697AA74}" type="parTrans" cxnId="{4F839875-DCC1-407D-82C3-2519B02B618F}">
      <dgm:prSet/>
      <dgm:spPr/>
      <dgm:t>
        <a:bodyPr/>
        <a:lstStyle/>
        <a:p>
          <a:endParaRPr lang="fr-FR"/>
        </a:p>
      </dgm:t>
    </dgm:pt>
    <dgm:pt modelId="{99FB191E-0FA0-4E8C-BCED-DB4E252EE0D2}" type="sibTrans" cxnId="{4F839875-DCC1-407D-82C3-2519B02B618F}">
      <dgm:prSet/>
      <dgm:spPr/>
      <dgm:t>
        <a:bodyPr/>
        <a:lstStyle/>
        <a:p>
          <a:endParaRPr lang="fr-FR"/>
        </a:p>
      </dgm:t>
    </dgm:pt>
    <dgm:pt modelId="{FE2593C1-71EA-40D7-BC75-6734AD45719E}">
      <dgm:prSet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Expectancy</a:t>
          </a:r>
          <a:endParaRPr lang="fr-FR" dirty="0">
            <a:solidFill>
              <a:schemeClr val="tx1"/>
            </a:solidFill>
          </a:endParaRPr>
        </a:p>
      </dgm:t>
    </dgm:pt>
    <dgm:pt modelId="{71BF90EB-0F06-4891-B4AC-D28F4C346C49}" type="parTrans" cxnId="{C3F43337-E8AB-4F0B-8062-2F7CD2654D05}">
      <dgm:prSet/>
      <dgm:spPr/>
      <dgm:t>
        <a:bodyPr/>
        <a:lstStyle/>
        <a:p>
          <a:endParaRPr lang="fr-FR"/>
        </a:p>
      </dgm:t>
    </dgm:pt>
    <dgm:pt modelId="{B6D24BC1-DCC4-41C8-894D-F67744D444F8}" type="sibTrans" cxnId="{C3F43337-E8AB-4F0B-8062-2F7CD2654D05}">
      <dgm:prSet/>
      <dgm:spPr/>
      <dgm:t>
        <a:bodyPr/>
        <a:lstStyle/>
        <a:p>
          <a:endParaRPr lang="fr-FR"/>
        </a:p>
      </dgm:t>
    </dgm:pt>
    <dgm:pt modelId="{60619317-5C38-4C23-A6E4-238C087169AD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en-US" sz="30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Structure</a:t>
          </a:r>
          <a:endParaRPr lang="fr-FR" sz="3000" b="1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E5963686-2076-4C70-ABA6-B27CC8A1277A}" type="parTrans" cxnId="{2DA8A7D3-EAE9-4B87-A504-8060F5873093}">
      <dgm:prSet/>
      <dgm:spPr/>
      <dgm:t>
        <a:bodyPr/>
        <a:lstStyle/>
        <a:p>
          <a:endParaRPr lang="fr-FR"/>
        </a:p>
      </dgm:t>
    </dgm:pt>
    <dgm:pt modelId="{56AA14D8-9063-4516-8F99-A2C5FF86001E}" type="sibTrans" cxnId="{2DA8A7D3-EAE9-4B87-A504-8060F5873093}">
      <dgm:prSet/>
      <dgm:spPr/>
      <dgm:t>
        <a:bodyPr/>
        <a:lstStyle/>
        <a:p>
          <a:endParaRPr lang="fr-FR"/>
        </a:p>
      </dgm:t>
    </dgm:pt>
    <dgm:pt modelId="{C290DA8C-1018-424E-8628-07BCFBD48E62}" type="pres">
      <dgm:prSet presAssocID="{3D417E82-568D-4F2F-B02F-C22446A7E1C8}" presName="compositeShape" presStyleCnt="0">
        <dgm:presLayoutVars>
          <dgm:dir/>
          <dgm:resizeHandles/>
        </dgm:presLayoutVars>
      </dgm:prSet>
      <dgm:spPr/>
    </dgm:pt>
    <dgm:pt modelId="{36E685B9-E373-4F2B-ABD3-4CE072D22A74}" type="pres">
      <dgm:prSet presAssocID="{3D417E82-568D-4F2F-B02F-C22446A7E1C8}" presName="pyramid" presStyleLbl="node1" presStyleIdx="0" presStyleCnt="1" custLinFactNeighborX="-2500"/>
      <dgm:spPr/>
    </dgm:pt>
    <dgm:pt modelId="{325F2480-C081-4272-B115-38DB0B125BEB}" type="pres">
      <dgm:prSet presAssocID="{3D417E82-568D-4F2F-B02F-C22446A7E1C8}" presName="theList" presStyleCnt="0"/>
      <dgm:spPr/>
    </dgm:pt>
    <dgm:pt modelId="{52CD7344-AF3F-42E4-9D91-17857F57DABB}" type="pres">
      <dgm:prSet presAssocID="{E483150C-F534-4075-96D3-BE0D1E29A041}" presName="aNode" presStyleLbl="fgAcc1" presStyleIdx="0" presStyleCnt="3">
        <dgm:presLayoutVars>
          <dgm:bulletEnabled val="1"/>
        </dgm:presLayoutVars>
      </dgm:prSet>
      <dgm:spPr/>
    </dgm:pt>
    <dgm:pt modelId="{EB3F7E41-CD24-4A30-964C-CACE92320C9E}" type="pres">
      <dgm:prSet presAssocID="{E483150C-F534-4075-96D3-BE0D1E29A041}" presName="aSpace" presStyleCnt="0"/>
      <dgm:spPr/>
    </dgm:pt>
    <dgm:pt modelId="{494DACCB-26ED-43B9-B705-6EDF66DB3C21}" type="pres">
      <dgm:prSet presAssocID="{FE2593C1-71EA-40D7-BC75-6734AD45719E}" presName="aNode" presStyleLbl="fgAcc1" presStyleIdx="1" presStyleCnt="3">
        <dgm:presLayoutVars>
          <dgm:bulletEnabled val="1"/>
        </dgm:presLayoutVars>
      </dgm:prSet>
      <dgm:spPr/>
    </dgm:pt>
    <dgm:pt modelId="{1768BEBF-014C-4963-B7EA-0E922EF56782}" type="pres">
      <dgm:prSet presAssocID="{FE2593C1-71EA-40D7-BC75-6734AD45719E}" presName="aSpace" presStyleCnt="0"/>
      <dgm:spPr/>
    </dgm:pt>
    <dgm:pt modelId="{57D968CA-0A1B-46B1-8B01-E63EFF1F928A}" type="pres">
      <dgm:prSet presAssocID="{60619317-5C38-4C23-A6E4-238C087169AD}" presName="aNode" presStyleLbl="fgAcc1" presStyleIdx="2" presStyleCnt="3">
        <dgm:presLayoutVars>
          <dgm:bulletEnabled val="1"/>
        </dgm:presLayoutVars>
      </dgm:prSet>
      <dgm:spPr/>
    </dgm:pt>
    <dgm:pt modelId="{9AC900EC-4080-48DB-A25F-8D42BAB59A15}" type="pres">
      <dgm:prSet presAssocID="{60619317-5C38-4C23-A6E4-238C087169AD}" presName="aSpace" presStyleCnt="0"/>
      <dgm:spPr/>
    </dgm:pt>
  </dgm:ptLst>
  <dgm:cxnLst>
    <dgm:cxn modelId="{41AD632D-7B68-0C41-B5DA-E67AB2CC9277}" type="presOf" srcId="{E483150C-F534-4075-96D3-BE0D1E29A041}" destId="{52CD7344-AF3F-42E4-9D91-17857F57DABB}" srcOrd="0" destOrd="0" presId="urn:microsoft.com/office/officeart/2005/8/layout/pyramid2"/>
    <dgm:cxn modelId="{C3F43337-E8AB-4F0B-8062-2F7CD2654D05}" srcId="{3D417E82-568D-4F2F-B02F-C22446A7E1C8}" destId="{FE2593C1-71EA-40D7-BC75-6734AD45719E}" srcOrd="1" destOrd="0" parTransId="{71BF90EB-0F06-4891-B4AC-D28F4C346C49}" sibTransId="{B6D24BC1-DCC4-41C8-894D-F67744D444F8}"/>
    <dgm:cxn modelId="{69CCD36E-CE40-4847-ACD4-1FE50A0BBAC7}" type="presOf" srcId="{3D417E82-568D-4F2F-B02F-C22446A7E1C8}" destId="{C290DA8C-1018-424E-8628-07BCFBD48E62}" srcOrd="0" destOrd="0" presId="urn:microsoft.com/office/officeart/2005/8/layout/pyramid2"/>
    <dgm:cxn modelId="{4F839875-DCC1-407D-82C3-2519B02B618F}" srcId="{3D417E82-568D-4F2F-B02F-C22446A7E1C8}" destId="{E483150C-F534-4075-96D3-BE0D1E29A041}" srcOrd="0" destOrd="0" parTransId="{B3D5E2C8-8DFA-4779-B8B8-9353A697AA74}" sibTransId="{99FB191E-0FA0-4E8C-BCED-DB4E252EE0D2}"/>
    <dgm:cxn modelId="{F7355F97-FEB6-1846-A5D4-BE9CC20417AD}" type="presOf" srcId="{FE2593C1-71EA-40D7-BC75-6734AD45719E}" destId="{494DACCB-26ED-43B9-B705-6EDF66DB3C21}" srcOrd="0" destOrd="0" presId="urn:microsoft.com/office/officeart/2005/8/layout/pyramid2"/>
    <dgm:cxn modelId="{2DA8A7D3-EAE9-4B87-A504-8060F5873093}" srcId="{3D417E82-568D-4F2F-B02F-C22446A7E1C8}" destId="{60619317-5C38-4C23-A6E4-238C087169AD}" srcOrd="2" destOrd="0" parTransId="{E5963686-2076-4C70-ABA6-B27CC8A1277A}" sibTransId="{56AA14D8-9063-4516-8F99-A2C5FF86001E}"/>
    <dgm:cxn modelId="{4F5F47EC-4EFC-9D45-BBE9-F35D635093AD}" type="presOf" srcId="{60619317-5C38-4C23-A6E4-238C087169AD}" destId="{57D968CA-0A1B-46B1-8B01-E63EFF1F928A}" srcOrd="0" destOrd="0" presId="urn:microsoft.com/office/officeart/2005/8/layout/pyramid2"/>
    <dgm:cxn modelId="{C9251D7D-F0B8-6346-90FE-72A7ED7170E1}" type="presParOf" srcId="{C290DA8C-1018-424E-8628-07BCFBD48E62}" destId="{36E685B9-E373-4F2B-ABD3-4CE072D22A74}" srcOrd="0" destOrd="0" presId="urn:microsoft.com/office/officeart/2005/8/layout/pyramid2"/>
    <dgm:cxn modelId="{45B33FF5-D7C2-0A40-A13C-E69C81F1B520}" type="presParOf" srcId="{C290DA8C-1018-424E-8628-07BCFBD48E62}" destId="{325F2480-C081-4272-B115-38DB0B125BEB}" srcOrd="1" destOrd="0" presId="urn:microsoft.com/office/officeart/2005/8/layout/pyramid2"/>
    <dgm:cxn modelId="{57FCA4B9-84E8-664F-B032-CCBD73D9BB7E}" type="presParOf" srcId="{325F2480-C081-4272-B115-38DB0B125BEB}" destId="{52CD7344-AF3F-42E4-9D91-17857F57DABB}" srcOrd="0" destOrd="0" presId="urn:microsoft.com/office/officeart/2005/8/layout/pyramid2"/>
    <dgm:cxn modelId="{AAE80414-3E81-0D43-9159-F561736F623A}" type="presParOf" srcId="{325F2480-C081-4272-B115-38DB0B125BEB}" destId="{EB3F7E41-CD24-4A30-964C-CACE92320C9E}" srcOrd="1" destOrd="0" presId="urn:microsoft.com/office/officeart/2005/8/layout/pyramid2"/>
    <dgm:cxn modelId="{297DB393-0F35-3846-BD47-FB4D57D4DDD6}" type="presParOf" srcId="{325F2480-C081-4272-B115-38DB0B125BEB}" destId="{494DACCB-26ED-43B9-B705-6EDF66DB3C21}" srcOrd="2" destOrd="0" presId="urn:microsoft.com/office/officeart/2005/8/layout/pyramid2"/>
    <dgm:cxn modelId="{F25B9B05-7A3B-8745-8627-3D51C46962BD}" type="presParOf" srcId="{325F2480-C081-4272-B115-38DB0B125BEB}" destId="{1768BEBF-014C-4963-B7EA-0E922EF56782}" srcOrd="3" destOrd="0" presId="urn:microsoft.com/office/officeart/2005/8/layout/pyramid2"/>
    <dgm:cxn modelId="{BB96B2E7-833E-D346-9CEB-B62F4570DEA9}" type="presParOf" srcId="{325F2480-C081-4272-B115-38DB0B125BEB}" destId="{57D968CA-0A1B-46B1-8B01-E63EFF1F928A}" srcOrd="4" destOrd="0" presId="urn:microsoft.com/office/officeart/2005/8/layout/pyramid2"/>
    <dgm:cxn modelId="{3B23DD9B-D7E8-2E45-9A07-2BF52551D7CD}" type="presParOf" srcId="{325F2480-C081-4272-B115-38DB0B125BEB}" destId="{9AC900EC-4080-48DB-A25F-8D42BAB59A1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417E82-568D-4F2F-B02F-C22446A7E1C8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483150C-F534-4075-96D3-BE0D1E29A041}">
      <dgm:prSet custT="1"/>
      <dgm:spPr/>
      <dgm:t>
        <a:bodyPr/>
        <a:lstStyle/>
        <a:p>
          <a:pPr rtl="0"/>
          <a:r>
            <a:rPr lang="en-US" sz="3200" b="1" dirty="0"/>
            <a:t>Vision</a:t>
          </a:r>
          <a:endParaRPr lang="fr-FR" sz="3200" dirty="0"/>
        </a:p>
      </dgm:t>
    </dgm:pt>
    <dgm:pt modelId="{B3D5E2C8-8DFA-4779-B8B8-9353A697AA74}" type="parTrans" cxnId="{4F839875-DCC1-407D-82C3-2519B02B618F}">
      <dgm:prSet/>
      <dgm:spPr/>
      <dgm:t>
        <a:bodyPr/>
        <a:lstStyle/>
        <a:p>
          <a:endParaRPr lang="fr-FR"/>
        </a:p>
      </dgm:t>
    </dgm:pt>
    <dgm:pt modelId="{99FB191E-0FA0-4E8C-BCED-DB4E252EE0D2}" type="sibTrans" cxnId="{4F839875-DCC1-407D-82C3-2519B02B618F}">
      <dgm:prSet/>
      <dgm:spPr/>
      <dgm:t>
        <a:bodyPr/>
        <a:lstStyle/>
        <a:p>
          <a:endParaRPr lang="fr-FR"/>
        </a:p>
      </dgm:t>
    </dgm:pt>
    <dgm:pt modelId="{FE2593C1-71EA-40D7-BC75-6734AD45719E}">
      <dgm:prSet/>
      <dgm:spPr/>
      <dgm:t>
        <a:bodyPr/>
        <a:lstStyle/>
        <a:p>
          <a:pPr rtl="0"/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Expectancy</a:t>
          </a:r>
          <a:endParaRPr lang="fr-FR" dirty="0"/>
        </a:p>
      </dgm:t>
    </dgm:pt>
    <dgm:pt modelId="{71BF90EB-0F06-4891-B4AC-D28F4C346C49}" type="parTrans" cxnId="{C3F43337-E8AB-4F0B-8062-2F7CD2654D05}">
      <dgm:prSet/>
      <dgm:spPr/>
      <dgm:t>
        <a:bodyPr/>
        <a:lstStyle/>
        <a:p>
          <a:endParaRPr lang="fr-FR"/>
        </a:p>
      </dgm:t>
    </dgm:pt>
    <dgm:pt modelId="{B6D24BC1-DCC4-41C8-894D-F67744D444F8}" type="sibTrans" cxnId="{C3F43337-E8AB-4F0B-8062-2F7CD2654D05}">
      <dgm:prSet/>
      <dgm:spPr/>
      <dgm:t>
        <a:bodyPr/>
        <a:lstStyle/>
        <a:p>
          <a:endParaRPr lang="fr-FR"/>
        </a:p>
      </dgm:t>
    </dgm:pt>
    <dgm:pt modelId="{60619317-5C38-4C23-A6E4-238C087169AD}">
      <dgm:prSet custT="1"/>
      <dgm:spPr/>
      <dgm:t>
        <a:bodyPr/>
        <a:lstStyle/>
        <a:p>
          <a:pPr rtl="0"/>
          <a:r>
            <a:rPr lang="en-US" sz="3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Structure</a:t>
          </a:r>
          <a:endParaRPr lang="fr-FR" sz="3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E5963686-2076-4C70-ABA6-B27CC8A1277A}" type="parTrans" cxnId="{2DA8A7D3-EAE9-4B87-A504-8060F5873093}">
      <dgm:prSet/>
      <dgm:spPr/>
      <dgm:t>
        <a:bodyPr/>
        <a:lstStyle/>
        <a:p>
          <a:endParaRPr lang="fr-FR"/>
        </a:p>
      </dgm:t>
    </dgm:pt>
    <dgm:pt modelId="{56AA14D8-9063-4516-8F99-A2C5FF86001E}" type="sibTrans" cxnId="{2DA8A7D3-EAE9-4B87-A504-8060F5873093}">
      <dgm:prSet/>
      <dgm:spPr/>
      <dgm:t>
        <a:bodyPr/>
        <a:lstStyle/>
        <a:p>
          <a:endParaRPr lang="fr-FR"/>
        </a:p>
      </dgm:t>
    </dgm:pt>
    <dgm:pt modelId="{C290DA8C-1018-424E-8628-07BCFBD48E62}" type="pres">
      <dgm:prSet presAssocID="{3D417E82-568D-4F2F-B02F-C22446A7E1C8}" presName="compositeShape" presStyleCnt="0">
        <dgm:presLayoutVars>
          <dgm:dir/>
          <dgm:resizeHandles/>
        </dgm:presLayoutVars>
      </dgm:prSet>
      <dgm:spPr/>
    </dgm:pt>
    <dgm:pt modelId="{36E685B9-E373-4F2B-ABD3-4CE072D22A74}" type="pres">
      <dgm:prSet presAssocID="{3D417E82-568D-4F2F-B02F-C22446A7E1C8}" presName="pyramid" presStyleLbl="node1" presStyleIdx="0" presStyleCnt="1" custLinFactNeighborX="-2500"/>
      <dgm:spPr/>
    </dgm:pt>
    <dgm:pt modelId="{325F2480-C081-4272-B115-38DB0B125BEB}" type="pres">
      <dgm:prSet presAssocID="{3D417E82-568D-4F2F-B02F-C22446A7E1C8}" presName="theList" presStyleCnt="0"/>
      <dgm:spPr/>
    </dgm:pt>
    <dgm:pt modelId="{52CD7344-AF3F-42E4-9D91-17857F57DABB}" type="pres">
      <dgm:prSet presAssocID="{E483150C-F534-4075-96D3-BE0D1E29A041}" presName="aNode" presStyleLbl="fgAcc1" presStyleIdx="0" presStyleCnt="3">
        <dgm:presLayoutVars>
          <dgm:bulletEnabled val="1"/>
        </dgm:presLayoutVars>
      </dgm:prSet>
      <dgm:spPr/>
    </dgm:pt>
    <dgm:pt modelId="{EB3F7E41-CD24-4A30-964C-CACE92320C9E}" type="pres">
      <dgm:prSet presAssocID="{E483150C-F534-4075-96D3-BE0D1E29A041}" presName="aSpace" presStyleCnt="0"/>
      <dgm:spPr/>
    </dgm:pt>
    <dgm:pt modelId="{494DACCB-26ED-43B9-B705-6EDF66DB3C21}" type="pres">
      <dgm:prSet presAssocID="{FE2593C1-71EA-40D7-BC75-6734AD45719E}" presName="aNode" presStyleLbl="fgAcc1" presStyleIdx="1" presStyleCnt="3">
        <dgm:presLayoutVars>
          <dgm:bulletEnabled val="1"/>
        </dgm:presLayoutVars>
      </dgm:prSet>
      <dgm:spPr/>
    </dgm:pt>
    <dgm:pt modelId="{1768BEBF-014C-4963-B7EA-0E922EF56782}" type="pres">
      <dgm:prSet presAssocID="{FE2593C1-71EA-40D7-BC75-6734AD45719E}" presName="aSpace" presStyleCnt="0"/>
      <dgm:spPr/>
    </dgm:pt>
    <dgm:pt modelId="{57D968CA-0A1B-46B1-8B01-E63EFF1F928A}" type="pres">
      <dgm:prSet presAssocID="{60619317-5C38-4C23-A6E4-238C087169AD}" presName="aNode" presStyleLbl="fgAcc1" presStyleIdx="2" presStyleCnt="3">
        <dgm:presLayoutVars>
          <dgm:bulletEnabled val="1"/>
        </dgm:presLayoutVars>
      </dgm:prSet>
      <dgm:spPr/>
    </dgm:pt>
    <dgm:pt modelId="{9AC900EC-4080-48DB-A25F-8D42BAB59A15}" type="pres">
      <dgm:prSet presAssocID="{60619317-5C38-4C23-A6E4-238C087169AD}" presName="aSpace" presStyleCnt="0"/>
      <dgm:spPr/>
    </dgm:pt>
  </dgm:ptLst>
  <dgm:cxnLst>
    <dgm:cxn modelId="{41AD632D-7B68-0C41-B5DA-E67AB2CC9277}" type="presOf" srcId="{E483150C-F534-4075-96D3-BE0D1E29A041}" destId="{52CD7344-AF3F-42E4-9D91-17857F57DABB}" srcOrd="0" destOrd="0" presId="urn:microsoft.com/office/officeart/2005/8/layout/pyramid2"/>
    <dgm:cxn modelId="{C3F43337-E8AB-4F0B-8062-2F7CD2654D05}" srcId="{3D417E82-568D-4F2F-B02F-C22446A7E1C8}" destId="{FE2593C1-71EA-40D7-BC75-6734AD45719E}" srcOrd="1" destOrd="0" parTransId="{71BF90EB-0F06-4891-B4AC-D28F4C346C49}" sibTransId="{B6D24BC1-DCC4-41C8-894D-F67744D444F8}"/>
    <dgm:cxn modelId="{69CCD36E-CE40-4847-ACD4-1FE50A0BBAC7}" type="presOf" srcId="{3D417E82-568D-4F2F-B02F-C22446A7E1C8}" destId="{C290DA8C-1018-424E-8628-07BCFBD48E62}" srcOrd="0" destOrd="0" presId="urn:microsoft.com/office/officeart/2005/8/layout/pyramid2"/>
    <dgm:cxn modelId="{4F839875-DCC1-407D-82C3-2519B02B618F}" srcId="{3D417E82-568D-4F2F-B02F-C22446A7E1C8}" destId="{E483150C-F534-4075-96D3-BE0D1E29A041}" srcOrd="0" destOrd="0" parTransId="{B3D5E2C8-8DFA-4779-B8B8-9353A697AA74}" sibTransId="{99FB191E-0FA0-4E8C-BCED-DB4E252EE0D2}"/>
    <dgm:cxn modelId="{F7355F97-FEB6-1846-A5D4-BE9CC20417AD}" type="presOf" srcId="{FE2593C1-71EA-40D7-BC75-6734AD45719E}" destId="{494DACCB-26ED-43B9-B705-6EDF66DB3C21}" srcOrd="0" destOrd="0" presId="urn:microsoft.com/office/officeart/2005/8/layout/pyramid2"/>
    <dgm:cxn modelId="{2DA8A7D3-EAE9-4B87-A504-8060F5873093}" srcId="{3D417E82-568D-4F2F-B02F-C22446A7E1C8}" destId="{60619317-5C38-4C23-A6E4-238C087169AD}" srcOrd="2" destOrd="0" parTransId="{E5963686-2076-4C70-ABA6-B27CC8A1277A}" sibTransId="{56AA14D8-9063-4516-8F99-A2C5FF86001E}"/>
    <dgm:cxn modelId="{4F5F47EC-4EFC-9D45-BBE9-F35D635093AD}" type="presOf" srcId="{60619317-5C38-4C23-A6E4-238C087169AD}" destId="{57D968CA-0A1B-46B1-8B01-E63EFF1F928A}" srcOrd="0" destOrd="0" presId="urn:microsoft.com/office/officeart/2005/8/layout/pyramid2"/>
    <dgm:cxn modelId="{C9251D7D-F0B8-6346-90FE-72A7ED7170E1}" type="presParOf" srcId="{C290DA8C-1018-424E-8628-07BCFBD48E62}" destId="{36E685B9-E373-4F2B-ABD3-4CE072D22A74}" srcOrd="0" destOrd="0" presId="urn:microsoft.com/office/officeart/2005/8/layout/pyramid2"/>
    <dgm:cxn modelId="{45B33FF5-D7C2-0A40-A13C-E69C81F1B520}" type="presParOf" srcId="{C290DA8C-1018-424E-8628-07BCFBD48E62}" destId="{325F2480-C081-4272-B115-38DB0B125BEB}" srcOrd="1" destOrd="0" presId="urn:microsoft.com/office/officeart/2005/8/layout/pyramid2"/>
    <dgm:cxn modelId="{57FCA4B9-84E8-664F-B032-CCBD73D9BB7E}" type="presParOf" srcId="{325F2480-C081-4272-B115-38DB0B125BEB}" destId="{52CD7344-AF3F-42E4-9D91-17857F57DABB}" srcOrd="0" destOrd="0" presId="urn:microsoft.com/office/officeart/2005/8/layout/pyramid2"/>
    <dgm:cxn modelId="{AAE80414-3E81-0D43-9159-F561736F623A}" type="presParOf" srcId="{325F2480-C081-4272-B115-38DB0B125BEB}" destId="{EB3F7E41-CD24-4A30-964C-CACE92320C9E}" srcOrd="1" destOrd="0" presId="urn:microsoft.com/office/officeart/2005/8/layout/pyramid2"/>
    <dgm:cxn modelId="{297DB393-0F35-3846-BD47-FB4D57D4DDD6}" type="presParOf" srcId="{325F2480-C081-4272-B115-38DB0B125BEB}" destId="{494DACCB-26ED-43B9-B705-6EDF66DB3C21}" srcOrd="2" destOrd="0" presId="urn:microsoft.com/office/officeart/2005/8/layout/pyramid2"/>
    <dgm:cxn modelId="{F25B9B05-7A3B-8745-8627-3D51C46962BD}" type="presParOf" srcId="{325F2480-C081-4272-B115-38DB0B125BEB}" destId="{1768BEBF-014C-4963-B7EA-0E922EF56782}" srcOrd="3" destOrd="0" presId="urn:microsoft.com/office/officeart/2005/8/layout/pyramid2"/>
    <dgm:cxn modelId="{BB96B2E7-833E-D346-9CEB-B62F4570DEA9}" type="presParOf" srcId="{325F2480-C081-4272-B115-38DB0B125BEB}" destId="{57D968CA-0A1B-46B1-8B01-E63EFF1F928A}" srcOrd="4" destOrd="0" presId="urn:microsoft.com/office/officeart/2005/8/layout/pyramid2"/>
    <dgm:cxn modelId="{3B23DD9B-D7E8-2E45-9A07-2BF52551D7CD}" type="presParOf" srcId="{325F2480-C081-4272-B115-38DB0B125BEB}" destId="{9AC900EC-4080-48DB-A25F-8D42BAB59A1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417E82-568D-4F2F-B02F-C22446A7E1C8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483150C-F534-4075-96D3-BE0D1E29A041}">
      <dgm:prSet custT="1"/>
      <dgm:spPr/>
      <dgm:t>
        <a:bodyPr/>
        <a:lstStyle/>
        <a:p>
          <a:pPr rtl="0"/>
          <a:r>
            <a:rPr lang="en-US" sz="3200" b="1" dirty="0">
              <a:solidFill>
                <a:schemeClr val="bg1">
                  <a:lumMod val="65000"/>
                </a:schemeClr>
              </a:solidFill>
            </a:rPr>
            <a:t>Vision</a:t>
          </a:r>
          <a:endParaRPr lang="fr-FR" sz="3200" dirty="0">
            <a:solidFill>
              <a:schemeClr val="bg1">
                <a:lumMod val="65000"/>
              </a:schemeClr>
            </a:solidFill>
          </a:endParaRPr>
        </a:p>
      </dgm:t>
    </dgm:pt>
    <dgm:pt modelId="{B3D5E2C8-8DFA-4779-B8B8-9353A697AA74}" type="parTrans" cxnId="{4F839875-DCC1-407D-82C3-2519B02B618F}">
      <dgm:prSet/>
      <dgm:spPr/>
      <dgm:t>
        <a:bodyPr/>
        <a:lstStyle/>
        <a:p>
          <a:endParaRPr lang="fr-FR"/>
        </a:p>
      </dgm:t>
    </dgm:pt>
    <dgm:pt modelId="{99FB191E-0FA0-4E8C-BCED-DB4E252EE0D2}" type="sibTrans" cxnId="{4F839875-DCC1-407D-82C3-2519B02B618F}">
      <dgm:prSet/>
      <dgm:spPr/>
      <dgm:t>
        <a:bodyPr/>
        <a:lstStyle/>
        <a:p>
          <a:endParaRPr lang="fr-FR"/>
        </a:p>
      </dgm:t>
    </dgm:pt>
    <dgm:pt modelId="{FE2593C1-71EA-40D7-BC75-6734AD45719E}">
      <dgm:prSet/>
      <dgm:spPr/>
      <dgm:t>
        <a:bodyPr/>
        <a:lstStyle/>
        <a:p>
          <a:pPr rtl="0"/>
          <a:r>
            <a:rPr lang="en-US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Expectancy</a:t>
          </a:r>
          <a:endParaRPr lang="fr-FR" dirty="0">
            <a:solidFill>
              <a:schemeClr val="bg1">
                <a:lumMod val="65000"/>
              </a:schemeClr>
            </a:solidFill>
          </a:endParaRPr>
        </a:p>
      </dgm:t>
    </dgm:pt>
    <dgm:pt modelId="{71BF90EB-0F06-4891-B4AC-D28F4C346C49}" type="parTrans" cxnId="{C3F43337-E8AB-4F0B-8062-2F7CD2654D05}">
      <dgm:prSet/>
      <dgm:spPr/>
      <dgm:t>
        <a:bodyPr/>
        <a:lstStyle/>
        <a:p>
          <a:endParaRPr lang="fr-FR"/>
        </a:p>
      </dgm:t>
    </dgm:pt>
    <dgm:pt modelId="{B6D24BC1-DCC4-41C8-894D-F67744D444F8}" type="sibTrans" cxnId="{C3F43337-E8AB-4F0B-8062-2F7CD2654D05}">
      <dgm:prSet/>
      <dgm:spPr/>
      <dgm:t>
        <a:bodyPr/>
        <a:lstStyle/>
        <a:p>
          <a:endParaRPr lang="fr-FR"/>
        </a:p>
      </dgm:t>
    </dgm:pt>
    <dgm:pt modelId="{60619317-5C38-4C23-A6E4-238C087169AD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en-US" sz="3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Structure</a:t>
          </a:r>
          <a:endParaRPr lang="fr-FR" sz="3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E5963686-2076-4C70-ABA6-B27CC8A1277A}" type="parTrans" cxnId="{2DA8A7D3-EAE9-4B87-A504-8060F5873093}">
      <dgm:prSet/>
      <dgm:spPr/>
      <dgm:t>
        <a:bodyPr/>
        <a:lstStyle/>
        <a:p>
          <a:endParaRPr lang="fr-FR"/>
        </a:p>
      </dgm:t>
    </dgm:pt>
    <dgm:pt modelId="{56AA14D8-9063-4516-8F99-A2C5FF86001E}" type="sibTrans" cxnId="{2DA8A7D3-EAE9-4B87-A504-8060F5873093}">
      <dgm:prSet/>
      <dgm:spPr/>
      <dgm:t>
        <a:bodyPr/>
        <a:lstStyle/>
        <a:p>
          <a:endParaRPr lang="fr-FR"/>
        </a:p>
      </dgm:t>
    </dgm:pt>
    <dgm:pt modelId="{C290DA8C-1018-424E-8628-07BCFBD48E62}" type="pres">
      <dgm:prSet presAssocID="{3D417E82-568D-4F2F-B02F-C22446A7E1C8}" presName="compositeShape" presStyleCnt="0">
        <dgm:presLayoutVars>
          <dgm:dir/>
          <dgm:resizeHandles/>
        </dgm:presLayoutVars>
      </dgm:prSet>
      <dgm:spPr/>
    </dgm:pt>
    <dgm:pt modelId="{36E685B9-E373-4F2B-ABD3-4CE072D22A74}" type="pres">
      <dgm:prSet presAssocID="{3D417E82-568D-4F2F-B02F-C22446A7E1C8}" presName="pyramid" presStyleLbl="node1" presStyleIdx="0" presStyleCnt="1" custLinFactNeighborX="-2500"/>
      <dgm:spPr/>
    </dgm:pt>
    <dgm:pt modelId="{325F2480-C081-4272-B115-38DB0B125BEB}" type="pres">
      <dgm:prSet presAssocID="{3D417E82-568D-4F2F-B02F-C22446A7E1C8}" presName="theList" presStyleCnt="0"/>
      <dgm:spPr/>
    </dgm:pt>
    <dgm:pt modelId="{52CD7344-AF3F-42E4-9D91-17857F57DABB}" type="pres">
      <dgm:prSet presAssocID="{E483150C-F534-4075-96D3-BE0D1E29A041}" presName="aNode" presStyleLbl="fgAcc1" presStyleIdx="0" presStyleCnt="3">
        <dgm:presLayoutVars>
          <dgm:bulletEnabled val="1"/>
        </dgm:presLayoutVars>
      </dgm:prSet>
      <dgm:spPr/>
    </dgm:pt>
    <dgm:pt modelId="{EB3F7E41-CD24-4A30-964C-CACE92320C9E}" type="pres">
      <dgm:prSet presAssocID="{E483150C-F534-4075-96D3-BE0D1E29A041}" presName="aSpace" presStyleCnt="0"/>
      <dgm:spPr/>
    </dgm:pt>
    <dgm:pt modelId="{494DACCB-26ED-43B9-B705-6EDF66DB3C21}" type="pres">
      <dgm:prSet presAssocID="{FE2593C1-71EA-40D7-BC75-6734AD45719E}" presName="aNode" presStyleLbl="fgAcc1" presStyleIdx="1" presStyleCnt="3">
        <dgm:presLayoutVars>
          <dgm:bulletEnabled val="1"/>
        </dgm:presLayoutVars>
      </dgm:prSet>
      <dgm:spPr/>
    </dgm:pt>
    <dgm:pt modelId="{1768BEBF-014C-4963-B7EA-0E922EF56782}" type="pres">
      <dgm:prSet presAssocID="{FE2593C1-71EA-40D7-BC75-6734AD45719E}" presName="aSpace" presStyleCnt="0"/>
      <dgm:spPr/>
    </dgm:pt>
    <dgm:pt modelId="{57D968CA-0A1B-46B1-8B01-E63EFF1F928A}" type="pres">
      <dgm:prSet presAssocID="{60619317-5C38-4C23-A6E4-238C087169AD}" presName="aNode" presStyleLbl="fgAcc1" presStyleIdx="2" presStyleCnt="3">
        <dgm:presLayoutVars>
          <dgm:bulletEnabled val="1"/>
        </dgm:presLayoutVars>
      </dgm:prSet>
      <dgm:spPr/>
    </dgm:pt>
    <dgm:pt modelId="{9AC900EC-4080-48DB-A25F-8D42BAB59A15}" type="pres">
      <dgm:prSet presAssocID="{60619317-5C38-4C23-A6E4-238C087169AD}" presName="aSpace" presStyleCnt="0"/>
      <dgm:spPr/>
    </dgm:pt>
  </dgm:ptLst>
  <dgm:cxnLst>
    <dgm:cxn modelId="{41AD632D-7B68-0C41-B5DA-E67AB2CC9277}" type="presOf" srcId="{E483150C-F534-4075-96D3-BE0D1E29A041}" destId="{52CD7344-AF3F-42E4-9D91-17857F57DABB}" srcOrd="0" destOrd="0" presId="urn:microsoft.com/office/officeart/2005/8/layout/pyramid2"/>
    <dgm:cxn modelId="{C3F43337-E8AB-4F0B-8062-2F7CD2654D05}" srcId="{3D417E82-568D-4F2F-B02F-C22446A7E1C8}" destId="{FE2593C1-71EA-40D7-BC75-6734AD45719E}" srcOrd="1" destOrd="0" parTransId="{71BF90EB-0F06-4891-B4AC-D28F4C346C49}" sibTransId="{B6D24BC1-DCC4-41C8-894D-F67744D444F8}"/>
    <dgm:cxn modelId="{69CCD36E-CE40-4847-ACD4-1FE50A0BBAC7}" type="presOf" srcId="{3D417E82-568D-4F2F-B02F-C22446A7E1C8}" destId="{C290DA8C-1018-424E-8628-07BCFBD48E62}" srcOrd="0" destOrd="0" presId="urn:microsoft.com/office/officeart/2005/8/layout/pyramid2"/>
    <dgm:cxn modelId="{4F839875-DCC1-407D-82C3-2519B02B618F}" srcId="{3D417E82-568D-4F2F-B02F-C22446A7E1C8}" destId="{E483150C-F534-4075-96D3-BE0D1E29A041}" srcOrd="0" destOrd="0" parTransId="{B3D5E2C8-8DFA-4779-B8B8-9353A697AA74}" sibTransId="{99FB191E-0FA0-4E8C-BCED-DB4E252EE0D2}"/>
    <dgm:cxn modelId="{F7355F97-FEB6-1846-A5D4-BE9CC20417AD}" type="presOf" srcId="{FE2593C1-71EA-40D7-BC75-6734AD45719E}" destId="{494DACCB-26ED-43B9-B705-6EDF66DB3C21}" srcOrd="0" destOrd="0" presId="urn:microsoft.com/office/officeart/2005/8/layout/pyramid2"/>
    <dgm:cxn modelId="{2DA8A7D3-EAE9-4B87-A504-8060F5873093}" srcId="{3D417E82-568D-4F2F-B02F-C22446A7E1C8}" destId="{60619317-5C38-4C23-A6E4-238C087169AD}" srcOrd="2" destOrd="0" parTransId="{E5963686-2076-4C70-ABA6-B27CC8A1277A}" sibTransId="{56AA14D8-9063-4516-8F99-A2C5FF86001E}"/>
    <dgm:cxn modelId="{4F5F47EC-4EFC-9D45-BBE9-F35D635093AD}" type="presOf" srcId="{60619317-5C38-4C23-A6E4-238C087169AD}" destId="{57D968CA-0A1B-46B1-8B01-E63EFF1F928A}" srcOrd="0" destOrd="0" presId="urn:microsoft.com/office/officeart/2005/8/layout/pyramid2"/>
    <dgm:cxn modelId="{C9251D7D-F0B8-6346-90FE-72A7ED7170E1}" type="presParOf" srcId="{C290DA8C-1018-424E-8628-07BCFBD48E62}" destId="{36E685B9-E373-4F2B-ABD3-4CE072D22A74}" srcOrd="0" destOrd="0" presId="urn:microsoft.com/office/officeart/2005/8/layout/pyramid2"/>
    <dgm:cxn modelId="{45B33FF5-D7C2-0A40-A13C-E69C81F1B520}" type="presParOf" srcId="{C290DA8C-1018-424E-8628-07BCFBD48E62}" destId="{325F2480-C081-4272-B115-38DB0B125BEB}" srcOrd="1" destOrd="0" presId="urn:microsoft.com/office/officeart/2005/8/layout/pyramid2"/>
    <dgm:cxn modelId="{57FCA4B9-84E8-664F-B032-CCBD73D9BB7E}" type="presParOf" srcId="{325F2480-C081-4272-B115-38DB0B125BEB}" destId="{52CD7344-AF3F-42E4-9D91-17857F57DABB}" srcOrd="0" destOrd="0" presId="urn:microsoft.com/office/officeart/2005/8/layout/pyramid2"/>
    <dgm:cxn modelId="{AAE80414-3E81-0D43-9159-F561736F623A}" type="presParOf" srcId="{325F2480-C081-4272-B115-38DB0B125BEB}" destId="{EB3F7E41-CD24-4A30-964C-CACE92320C9E}" srcOrd="1" destOrd="0" presId="urn:microsoft.com/office/officeart/2005/8/layout/pyramid2"/>
    <dgm:cxn modelId="{297DB393-0F35-3846-BD47-FB4D57D4DDD6}" type="presParOf" srcId="{325F2480-C081-4272-B115-38DB0B125BEB}" destId="{494DACCB-26ED-43B9-B705-6EDF66DB3C21}" srcOrd="2" destOrd="0" presId="urn:microsoft.com/office/officeart/2005/8/layout/pyramid2"/>
    <dgm:cxn modelId="{F25B9B05-7A3B-8745-8627-3D51C46962BD}" type="presParOf" srcId="{325F2480-C081-4272-B115-38DB0B125BEB}" destId="{1768BEBF-014C-4963-B7EA-0E922EF56782}" srcOrd="3" destOrd="0" presId="urn:microsoft.com/office/officeart/2005/8/layout/pyramid2"/>
    <dgm:cxn modelId="{BB96B2E7-833E-D346-9CEB-B62F4570DEA9}" type="presParOf" srcId="{325F2480-C081-4272-B115-38DB0B125BEB}" destId="{57D968CA-0A1B-46B1-8B01-E63EFF1F928A}" srcOrd="4" destOrd="0" presId="urn:microsoft.com/office/officeart/2005/8/layout/pyramid2"/>
    <dgm:cxn modelId="{3B23DD9B-D7E8-2E45-9A07-2BF52551D7CD}" type="presParOf" srcId="{325F2480-C081-4272-B115-38DB0B125BEB}" destId="{9AC900EC-4080-48DB-A25F-8D42BAB59A1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417E82-568D-4F2F-B02F-C22446A7E1C8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483150C-F534-4075-96D3-BE0D1E29A041}">
      <dgm:prSet custT="1"/>
      <dgm:spPr/>
      <dgm:t>
        <a:bodyPr/>
        <a:lstStyle/>
        <a:p>
          <a:pPr rtl="0"/>
          <a:r>
            <a:rPr lang="en-US" sz="3200" b="1" dirty="0">
              <a:solidFill>
                <a:schemeClr val="bg1">
                  <a:lumMod val="65000"/>
                </a:schemeClr>
              </a:solidFill>
            </a:rPr>
            <a:t>Vision</a:t>
          </a:r>
          <a:endParaRPr lang="fr-FR" sz="3200" dirty="0">
            <a:solidFill>
              <a:schemeClr val="bg1">
                <a:lumMod val="65000"/>
              </a:schemeClr>
            </a:solidFill>
          </a:endParaRPr>
        </a:p>
      </dgm:t>
    </dgm:pt>
    <dgm:pt modelId="{B3D5E2C8-8DFA-4779-B8B8-9353A697AA74}" type="parTrans" cxnId="{4F839875-DCC1-407D-82C3-2519B02B618F}">
      <dgm:prSet/>
      <dgm:spPr/>
      <dgm:t>
        <a:bodyPr/>
        <a:lstStyle/>
        <a:p>
          <a:endParaRPr lang="fr-FR"/>
        </a:p>
      </dgm:t>
    </dgm:pt>
    <dgm:pt modelId="{99FB191E-0FA0-4E8C-BCED-DB4E252EE0D2}" type="sibTrans" cxnId="{4F839875-DCC1-407D-82C3-2519B02B618F}">
      <dgm:prSet/>
      <dgm:spPr/>
      <dgm:t>
        <a:bodyPr/>
        <a:lstStyle/>
        <a:p>
          <a:endParaRPr lang="fr-FR"/>
        </a:p>
      </dgm:t>
    </dgm:pt>
    <dgm:pt modelId="{FE2593C1-71EA-40D7-BC75-6734AD45719E}">
      <dgm:prSet/>
      <dgm:spPr/>
      <dgm:t>
        <a:bodyPr/>
        <a:lstStyle/>
        <a:p>
          <a:pPr rtl="0"/>
          <a:r>
            <a:rPr lang="en-US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Expectancy</a:t>
          </a:r>
          <a:endParaRPr lang="fr-FR" dirty="0">
            <a:solidFill>
              <a:schemeClr val="bg1">
                <a:lumMod val="65000"/>
              </a:schemeClr>
            </a:solidFill>
          </a:endParaRPr>
        </a:p>
      </dgm:t>
    </dgm:pt>
    <dgm:pt modelId="{71BF90EB-0F06-4891-B4AC-D28F4C346C49}" type="parTrans" cxnId="{C3F43337-E8AB-4F0B-8062-2F7CD2654D05}">
      <dgm:prSet/>
      <dgm:spPr/>
      <dgm:t>
        <a:bodyPr/>
        <a:lstStyle/>
        <a:p>
          <a:endParaRPr lang="fr-FR"/>
        </a:p>
      </dgm:t>
    </dgm:pt>
    <dgm:pt modelId="{B6D24BC1-DCC4-41C8-894D-F67744D444F8}" type="sibTrans" cxnId="{C3F43337-E8AB-4F0B-8062-2F7CD2654D05}">
      <dgm:prSet/>
      <dgm:spPr/>
      <dgm:t>
        <a:bodyPr/>
        <a:lstStyle/>
        <a:p>
          <a:endParaRPr lang="fr-FR"/>
        </a:p>
      </dgm:t>
    </dgm:pt>
    <dgm:pt modelId="{60619317-5C38-4C23-A6E4-238C087169AD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en-US" sz="3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Structure</a:t>
          </a:r>
          <a:endParaRPr lang="fr-FR" sz="3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E5963686-2076-4C70-ABA6-B27CC8A1277A}" type="parTrans" cxnId="{2DA8A7D3-EAE9-4B87-A504-8060F5873093}">
      <dgm:prSet/>
      <dgm:spPr/>
      <dgm:t>
        <a:bodyPr/>
        <a:lstStyle/>
        <a:p>
          <a:endParaRPr lang="fr-FR"/>
        </a:p>
      </dgm:t>
    </dgm:pt>
    <dgm:pt modelId="{56AA14D8-9063-4516-8F99-A2C5FF86001E}" type="sibTrans" cxnId="{2DA8A7D3-EAE9-4B87-A504-8060F5873093}">
      <dgm:prSet/>
      <dgm:spPr/>
      <dgm:t>
        <a:bodyPr/>
        <a:lstStyle/>
        <a:p>
          <a:endParaRPr lang="fr-FR"/>
        </a:p>
      </dgm:t>
    </dgm:pt>
    <dgm:pt modelId="{C290DA8C-1018-424E-8628-07BCFBD48E62}" type="pres">
      <dgm:prSet presAssocID="{3D417E82-568D-4F2F-B02F-C22446A7E1C8}" presName="compositeShape" presStyleCnt="0">
        <dgm:presLayoutVars>
          <dgm:dir/>
          <dgm:resizeHandles/>
        </dgm:presLayoutVars>
      </dgm:prSet>
      <dgm:spPr/>
    </dgm:pt>
    <dgm:pt modelId="{36E685B9-E373-4F2B-ABD3-4CE072D22A74}" type="pres">
      <dgm:prSet presAssocID="{3D417E82-568D-4F2F-B02F-C22446A7E1C8}" presName="pyramid" presStyleLbl="node1" presStyleIdx="0" presStyleCnt="1" custLinFactNeighborX="-2500"/>
      <dgm:spPr/>
    </dgm:pt>
    <dgm:pt modelId="{325F2480-C081-4272-B115-38DB0B125BEB}" type="pres">
      <dgm:prSet presAssocID="{3D417E82-568D-4F2F-B02F-C22446A7E1C8}" presName="theList" presStyleCnt="0"/>
      <dgm:spPr/>
    </dgm:pt>
    <dgm:pt modelId="{52CD7344-AF3F-42E4-9D91-17857F57DABB}" type="pres">
      <dgm:prSet presAssocID="{E483150C-F534-4075-96D3-BE0D1E29A041}" presName="aNode" presStyleLbl="fgAcc1" presStyleIdx="0" presStyleCnt="3">
        <dgm:presLayoutVars>
          <dgm:bulletEnabled val="1"/>
        </dgm:presLayoutVars>
      </dgm:prSet>
      <dgm:spPr/>
    </dgm:pt>
    <dgm:pt modelId="{EB3F7E41-CD24-4A30-964C-CACE92320C9E}" type="pres">
      <dgm:prSet presAssocID="{E483150C-F534-4075-96D3-BE0D1E29A041}" presName="aSpace" presStyleCnt="0"/>
      <dgm:spPr/>
    </dgm:pt>
    <dgm:pt modelId="{494DACCB-26ED-43B9-B705-6EDF66DB3C21}" type="pres">
      <dgm:prSet presAssocID="{FE2593C1-71EA-40D7-BC75-6734AD45719E}" presName="aNode" presStyleLbl="fgAcc1" presStyleIdx="1" presStyleCnt="3">
        <dgm:presLayoutVars>
          <dgm:bulletEnabled val="1"/>
        </dgm:presLayoutVars>
      </dgm:prSet>
      <dgm:spPr/>
    </dgm:pt>
    <dgm:pt modelId="{1768BEBF-014C-4963-B7EA-0E922EF56782}" type="pres">
      <dgm:prSet presAssocID="{FE2593C1-71EA-40D7-BC75-6734AD45719E}" presName="aSpace" presStyleCnt="0"/>
      <dgm:spPr/>
    </dgm:pt>
    <dgm:pt modelId="{57D968CA-0A1B-46B1-8B01-E63EFF1F928A}" type="pres">
      <dgm:prSet presAssocID="{60619317-5C38-4C23-A6E4-238C087169AD}" presName="aNode" presStyleLbl="fgAcc1" presStyleIdx="2" presStyleCnt="3">
        <dgm:presLayoutVars>
          <dgm:bulletEnabled val="1"/>
        </dgm:presLayoutVars>
      </dgm:prSet>
      <dgm:spPr/>
    </dgm:pt>
    <dgm:pt modelId="{9AC900EC-4080-48DB-A25F-8D42BAB59A15}" type="pres">
      <dgm:prSet presAssocID="{60619317-5C38-4C23-A6E4-238C087169AD}" presName="aSpace" presStyleCnt="0"/>
      <dgm:spPr/>
    </dgm:pt>
  </dgm:ptLst>
  <dgm:cxnLst>
    <dgm:cxn modelId="{41AD632D-7B68-0C41-B5DA-E67AB2CC9277}" type="presOf" srcId="{E483150C-F534-4075-96D3-BE0D1E29A041}" destId="{52CD7344-AF3F-42E4-9D91-17857F57DABB}" srcOrd="0" destOrd="0" presId="urn:microsoft.com/office/officeart/2005/8/layout/pyramid2"/>
    <dgm:cxn modelId="{C3F43337-E8AB-4F0B-8062-2F7CD2654D05}" srcId="{3D417E82-568D-4F2F-B02F-C22446A7E1C8}" destId="{FE2593C1-71EA-40D7-BC75-6734AD45719E}" srcOrd="1" destOrd="0" parTransId="{71BF90EB-0F06-4891-B4AC-D28F4C346C49}" sibTransId="{B6D24BC1-DCC4-41C8-894D-F67744D444F8}"/>
    <dgm:cxn modelId="{69CCD36E-CE40-4847-ACD4-1FE50A0BBAC7}" type="presOf" srcId="{3D417E82-568D-4F2F-B02F-C22446A7E1C8}" destId="{C290DA8C-1018-424E-8628-07BCFBD48E62}" srcOrd="0" destOrd="0" presId="urn:microsoft.com/office/officeart/2005/8/layout/pyramid2"/>
    <dgm:cxn modelId="{4F839875-DCC1-407D-82C3-2519B02B618F}" srcId="{3D417E82-568D-4F2F-B02F-C22446A7E1C8}" destId="{E483150C-F534-4075-96D3-BE0D1E29A041}" srcOrd="0" destOrd="0" parTransId="{B3D5E2C8-8DFA-4779-B8B8-9353A697AA74}" sibTransId="{99FB191E-0FA0-4E8C-BCED-DB4E252EE0D2}"/>
    <dgm:cxn modelId="{F7355F97-FEB6-1846-A5D4-BE9CC20417AD}" type="presOf" srcId="{FE2593C1-71EA-40D7-BC75-6734AD45719E}" destId="{494DACCB-26ED-43B9-B705-6EDF66DB3C21}" srcOrd="0" destOrd="0" presId="urn:microsoft.com/office/officeart/2005/8/layout/pyramid2"/>
    <dgm:cxn modelId="{2DA8A7D3-EAE9-4B87-A504-8060F5873093}" srcId="{3D417E82-568D-4F2F-B02F-C22446A7E1C8}" destId="{60619317-5C38-4C23-A6E4-238C087169AD}" srcOrd="2" destOrd="0" parTransId="{E5963686-2076-4C70-ABA6-B27CC8A1277A}" sibTransId="{56AA14D8-9063-4516-8F99-A2C5FF86001E}"/>
    <dgm:cxn modelId="{4F5F47EC-4EFC-9D45-BBE9-F35D635093AD}" type="presOf" srcId="{60619317-5C38-4C23-A6E4-238C087169AD}" destId="{57D968CA-0A1B-46B1-8B01-E63EFF1F928A}" srcOrd="0" destOrd="0" presId="urn:microsoft.com/office/officeart/2005/8/layout/pyramid2"/>
    <dgm:cxn modelId="{C9251D7D-F0B8-6346-90FE-72A7ED7170E1}" type="presParOf" srcId="{C290DA8C-1018-424E-8628-07BCFBD48E62}" destId="{36E685B9-E373-4F2B-ABD3-4CE072D22A74}" srcOrd="0" destOrd="0" presId="urn:microsoft.com/office/officeart/2005/8/layout/pyramid2"/>
    <dgm:cxn modelId="{45B33FF5-D7C2-0A40-A13C-E69C81F1B520}" type="presParOf" srcId="{C290DA8C-1018-424E-8628-07BCFBD48E62}" destId="{325F2480-C081-4272-B115-38DB0B125BEB}" srcOrd="1" destOrd="0" presId="urn:microsoft.com/office/officeart/2005/8/layout/pyramid2"/>
    <dgm:cxn modelId="{57FCA4B9-84E8-664F-B032-CCBD73D9BB7E}" type="presParOf" srcId="{325F2480-C081-4272-B115-38DB0B125BEB}" destId="{52CD7344-AF3F-42E4-9D91-17857F57DABB}" srcOrd="0" destOrd="0" presId="urn:microsoft.com/office/officeart/2005/8/layout/pyramid2"/>
    <dgm:cxn modelId="{AAE80414-3E81-0D43-9159-F561736F623A}" type="presParOf" srcId="{325F2480-C081-4272-B115-38DB0B125BEB}" destId="{EB3F7E41-CD24-4A30-964C-CACE92320C9E}" srcOrd="1" destOrd="0" presId="urn:microsoft.com/office/officeart/2005/8/layout/pyramid2"/>
    <dgm:cxn modelId="{297DB393-0F35-3846-BD47-FB4D57D4DDD6}" type="presParOf" srcId="{325F2480-C081-4272-B115-38DB0B125BEB}" destId="{494DACCB-26ED-43B9-B705-6EDF66DB3C21}" srcOrd="2" destOrd="0" presId="urn:microsoft.com/office/officeart/2005/8/layout/pyramid2"/>
    <dgm:cxn modelId="{F25B9B05-7A3B-8745-8627-3D51C46962BD}" type="presParOf" srcId="{325F2480-C081-4272-B115-38DB0B125BEB}" destId="{1768BEBF-014C-4963-B7EA-0E922EF56782}" srcOrd="3" destOrd="0" presId="urn:microsoft.com/office/officeart/2005/8/layout/pyramid2"/>
    <dgm:cxn modelId="{BB96B2E7-833E-D346-9CEB-B62F4570DEA9}" type="presParOf" srcId="{325F2480-C081-4272-B115-38DB0B125BEB}" destId="{57D968CA-0A1B-46B1-8B01-E63EFF1F928A}" srcOrd="4" destOrd="0" presId="urn:microsoft.com/office/officeart/2005/8/layout/pyramid2"/>
    <dgm:cxn modelId="{3B23DD9B-D7E8-2E45-9A07-2BF52551D7CD}" type="presParOf" srcId="{325F2480-C081-4272-B115-38DB0B125BEB}" destId="{9AC900EC-4080-48DB-A25F-8D42BAB59A1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417E82-568D-4F2F-B02F-C22446A7E1C8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483150C-F534-4075-96D3-BE0D1E29A041}">
      <dgm:prSet custT="1"/>
      <dgm:spPr/>
      <dgm:t>
        <a:bodyPr/>
        <a:lstStyle/>
        <a:p>
          <a:pPr rtl="0"/>
          <a:r>
            <a:rPr lang="en-US" sz="3200" b="1" dirty="0">
              <a:solidFill>
                <a:schemeClr val="bg1">
                  <a:lumMod val="65000"/>
                </a:schemeClr>
              </a:solidFill>
            </a:rPr>
            <a:t>Vision</a:t>
          </a:r>
          <a:endParaRPr lang="fr-FR" sz="3200" dirty="0">
            <a:solidFill>
              <a:schemeClr val="bg1">
                <a:lumMod val="65000"/>
              </a:schemeClr>
            </a:solidFill>
          </a:endParaRPr>
        </a:p>
      </dgm:t>
    </dgm:pt>
    <dgm:pt modelId="{B3D5E2C8-8DFA-4779-B8B8-9353A697AA74}" type="parTrans" cxnId="{4F839875-DCC1-407D-82C3-2519B02B618F}">
      <dgm:prSet/>
      <dgm:spPr/>
      <dgm:t>
        <a:bodyPr/>
        <a:lstStyle/>
        <a:p>
          <a:endParaRPr lang="fr-FR"/>
        </a:p>
      </dgm:t>
    </dgm:pt>
    <dgm:pt modelId="{99FB191E-0FA0-4E8C-BCED-DB4E252EE0D2}" type="sibTrans" cxnId="{4F839875-DCC1-407D-82C3-2519B02B618F}">
      <dgm:prSet/>
      <dgm:spPr/>
      <dgm:t>
        <a:bodyPr/>
        <a:lstStyle/>
        <a:p>
          <a:endParaRPr lang="fr-FR"/>
        </a:p>
      </dgm:t>
    </dgm:pt>
    <dgm:pt modelId="{FE2593C1-71EA-40D7-BC75-6734AD45719E}">
      <dgm:prSet/>
      <dgm:spPr/>
      <dgm:t>
        <a:bodyPr/>
        <a:lstStyle/>
        <a:p>
          <a:pPr rtl="0"/>
          <a:r>
            <a:rPr lang="en-US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Expectancy</a:t>
          </a:r>
          <a:endParaRPr lang="fr-FR" dirty="0">
            <a:solidFill>
              <a:schemeClr val="bg1">
                <a:lumMod val="65000"/>
              </a:schemeClr>
            </a:solidFill>
          </a:endParaRPr>
        </a:p>
      </dgm:t>
    </dgm:pt>
    <dgm:pt modelId="{71BF90EB-0F06-4891-B4AC-D28F4C346C49}" type="parTrans" cxnId="{C3F43337-E8AB-4F0B-8062-2F7CD2654D05}">
      <dgm:prSet/>
      <dgm:spPr/>
      <dgm:t>
        <a:bodyPr/>
        <a:lstStyle/>
        <a:p>
          <a:endParaRPr lang="fr-FR"/>
        </a:p>
      </dgm:t>
    </dgm:pt>
    <dgm:pt modelId="{B6D24BC1-DCC4-41C8-894D-F67744D444F8}" type="sibTrans" cxnId="{C3F43337-E8AB-4F0B-8062-2F7CD2654D05}">
      <dgm:prSet/>
      <dgm:spPr/>
      <dgm:t>
        <a:bodyPr/>
        <a:lstStyle/>
        <a:p>
          <a:endParaRPr lang="fr-FR"/>
        </a:p>
      </dgm:t>
    </dgm:pt>
    <dgm:pt modelId="{60619317-5C38-4C23-A6E4-238C087169AD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en-US" sz="3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Structure</a:t>
          </a:r>
          <a:endParaRPr lang="fr-FR" sz="3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E5963686-2076-4C70-ABA6-B27CC8A1277A}" type="parTrans" cxnId="{2DA8A7D3-EAE9-4B87-A504-8060F5873093}">
      <dgm:prSet/>
      <dgm:spPr/>
      <dgm:t>
        <a:bodyPr/>
        <a:lstStyle/>
        <a:p>
          <a:endParaRPr lang="fr-FR"/>
        </a:p>
      </dgm:t>
    </dgm:pt>
    <dgm:pt modelId="{56AA14D8-9063-4516-8F99-A2C5FF86001E}" type="sibTrans" cxnId="{2DA8A7D3-EAE9-4B87-A504-8060F5873093}">
      <dgm:prSet/>
      <dgm:spPr/>
      <dgm:t>
        <a:bodyPr/>
        <a:lstStyle/>
        <a:p>
          <a:endParaRPr lang="fr-FR"/>
        </a:p>
      </dgm:t>
    </dgm:pt>
    <dgm:pt modelId="{C290DA8C-1018-424E-8628-07BCFBD48E62}" type="pres">
      <dgm:prSet presAssocID="{3D417E82-568D-4F2F-B02F-C22446A7E1C8}" presName="compositeShape" presStyleCnt="0">
        <dgm:presLayoutVars>
          <dgm:dir/>
          <dgm:resizeHandles/>
        </dgm:presLayoutVars>
      </dgm:prSet>
      <dgm:spPr/>
    </dgm:pt>
    <dgm:pt modelId="{36E685B9-E373-4F2B-ABD3-4CE072D22A74}" type="pres">
      <dgm:prSet presAssocID="{3D417E82-568D-4F2F-B02F-C22446A7E1C8}" presName="pyramid" presStyleLbl="node1" presStyleIdx="0" presStyleCnt="1" custLinFactNeighborX="-2500"/>
      <dgm:spPr/>
    </dgm:pt>
    <dgm:pt modelId="{325F2480-C081-4272-B115-38DB0B125BEB}" type="pres">
      <dgm:prSet presAssocID="{3D417E82-568D-4F2F-B02F-C22446A7E1C8}" presName="theList" presStyleCnt="0"/>
      <dgm:spPr/>
    </dgm:pt>
    <dgm:pt modelId="{52CD7344-AF3F-42E4-9D91-17857F57DABB}" type="pres">
      <dgm:prSet presAssocID="{E483150C-F534-4075-96D3-BE0D1E29A041}" presName="aNode" presStyleLbl="fgAcc1" presStyleIdx="0" presStyleCnt="3">
        <dgm:presLayoutVars>
          <dgm:bulletEnabled val="1"/>
        </dgm:presLayoutVars>
      </dgm:prSet>
      <dgm:spPr/>
    </dgm:pt>
    <dgm:pt modelId="{EB3F7E41-CD24-4A30-964C-CACE92320C9E}" type="pres">
      <dgm:prSet presAssocID="{E483150C-F534-4075-96D3-BE0D1E29A041}" presName="aSpace" presStyleCnt="0"/>
      <dgm:spPr/>
    </dgm:pt>
    <dgm:pt modelId="{494DACCB-26ED-43B9-B705-6EDF66DB3C21}" type="pres">
      <dgm:prSet presAssocID="{FE2593C1-71EA-40D7-BC75-6734AD45719E}" presName="aNode" presStyleLbl="fgAcc1" presStyleIdx="1" presStyleCnt="3">
        <dgm:presLayoutVars>
          <dgm:bulletEnabled val="1"/>
        </dgm:presLayoutVars>
      </dgm:prSet>
      <dgm:spPr/>
    </dgm:pt>
    <dgm:pt modelId="{1768BEBF-014C-4963-B7EA-0E922EF56782}" type="pres">
      <dgm:prSet presAssocID="{FE2593C1-71EA-40D7-BC75-6734AD45719E}" presName="aSpace" presStyleCnt="0"/>
      <dgm:spPr/>
    </dgm:pt>
    <dgm:pt modelId="{57D968CA-0A1B-46B1-8B01-E63EFF1F928A}" type="pres">
      <dgm:prSet presAssocID="{60619317-5C38-4C23-A6E4-238C087169AD}" presName="aNode" presStyleLbl="fgAcc1" presStyleIdx="2" presStyleCnt="3">
        <dgm:presLayoutVars>
          <dgm:bulletEnabled val="1"/>
        </dgm:presLayoutVars>
      </dgm:prSet>
      <dgm:spPr/>
    </dgm:pt>
    <dgm:pt modelId="{9AC900EC-4080-48DB-A25F-8D42BAB59A15}" type="pres">
      <dgm:prSet presAssocID="{60619317-5C38-4C23-A6E4-238C087169AD}" presName="aSpace" presStyleCnt="0"/>
      <dgm:spPr/>
    </dgm:pt>
  </dgm:ptLst>
  <dgm:cxnLst>
    <dgm:cxn modelId="{41AD632D-7B68-0C41-B5DA-E67AB2CC9277}" type="presOf" srcId="{E483150C-F534-4075-96D3-BE0D1E29A041}" destId="{52CD7344-AF3F-42E4-9D91-17857F57DABB}" srcOrd="0" destOrd="0" presId="urn:microsoft.com/office/officeart/2005/8/layout/pyramid2"/>
    <dgm:cxn modelId="{C3F43337-E8AB-4F0B-8062-2F7CD2654D05}" srcId="{3D417E82-568D-4F2F-B02F-C22446A7E1C8}" destId="{FE2593C1-71EA-40D7-BC75-6734AD45719E}" srcOrd="1" destOrd="0" parTransId="{71BF90EB-0F06-4891-B4AC-D28F4C346C49}" sibTransId="{B6D24BC1-DCC4-41C8-894D-F67744D444F8}"/>
    <dgm:cxn modelId="{69CCD36E-CE40-4847-ACD4-1FE50A0BBAC7}" type="presOf" srcId="{3D417E82-568D-4F2F-B02F-C22446A7E1C8}" destId="{C290DA8C-1018-424E-8628-07BCFBD48E62}" srcOrd="0" destOrd="0" presId="urn:microsoft.com/office/officeart/2005/8/layout/pyramid2"/>
    <dgm:cxn modelId="{4F839875-DCC1-407D-82C3-2519B02B618F}" srcId="{3D417E82-568D-4F2F-B02F-C22446A7E1C8}" destId="{E483150C-F534-4075-96D3-BE0D1E29A041}" srcOrd="0" destOrd="0" parTransId="{B3D5E2C8-8DFA-4779-B8B8-9353A697AA74}" sibTransId="{99FB191E-0FA0-4E8C-BCED-DB4E252EE0D2}"/>
    <dgm:cxn modelId="{F7355F97-FEB6-1846-A5D4-BE9CC20417AD}" type="presOf" srcId="{FE2593C1-71EA-40D7-BC75-6734AD45719E}" destId="{494DACCB-26ED-43B9-B705-6EDF66DB3C21}" srcOrd="0" destOrd="0" presId="urn:microsoft.com/office/officeart/2005/8/layout/pyramid2"/>
    <dgm:cxn modelId="{2DA8A7D3-EAE9-4B87-A504-8060F5873093}" srcId="{3D417E82-568D-4F2F-B02F-C22446A7E1C8}" destId="{60619317-5C38-4C23-A6E4-238C087169AD}" srcOrd="2" destOrd="0" parTransId="{E5963686-2076-4C70-ABA6-B27CC8A1277A}" sibTransId="{56AA14D8-9063-4516-8F99-A2C5FF86001E}"/>
    <dgm:cxn modelId="{4F5F47EC-4EFC-9D45-BBE9-F35D635093AD}" type="presOf" srcId="{60619317-5C38-4C23-A6E4-238C087169AD}" destId="{57D968CA-0A1B-46B1-8B01-E63EFF1F928A}" srcOrd="0" destOrd="0" presId="urn:microsoft.com/office/officeart/2005/8/layout/pyramid2"/>
    <dgm:cxn modelId="{C9251D7D-F0B8-6346-90FE-72A7ED7170E1}" type="presParOf" srcId="{C290DA8C-1018-424E-8628-07BCFBD48E62}" destId="{36E685B9-E373-4F2B-ABD3-4CE072D22A74}" srcOrd="0" destOrd="0" presId="urn:microsoft.com/office/officeart/2005/8/layout/pyramid2"/>
    <dgm:cxn modelId="{45B33FF5-D7C2-0A40-A13C-E69C81F1B520}" type="presParOf" srcId="{C290DA8C-1018-424E-8628-07BCFBD48E62}" destId="{325F2480-C081-4272-B115-38DB0B125BEB}" srcOrd="1" destOrd="0" presId="urn:microsoft.com/office/officeart/2005/8/layout/pyramid2"/>
    <dgm:cxn modelId="{57FCA4B9-84E8-664F-B032-CCBD73D9BB7E}" type="presParOf" srcId="{325F2480-C081-4272-B115-38DB0B125BEB}" destId="{52CD7344-AF3F-42E4-9D91-17857F57DABB}" srcOrd="0" destOrd="0" presId="urn:microsoft.com/office/officeart/2005/8/layout/pyramid2"/>
    <dgm:cxn modelId="{AAE80414-3E81-0D43-9159-F561736F623A}" type="presParOf" srcId="{325F2480-C081-4272-B115-38DB0B125BEB}" destId="{EB3F7E41-CD24-4A30-964C-CACE92320C9E}" srcOrd="1" destOrd="0" presId="urn:microsoft.com/office/officeart/2005/8/layout/pyramid2"/>
    <dgm:cxn modelId="{297DB393-0F35-3846-BD47-FB4D57D4DDD6}" type="presParOf" srcId="{325F2480-C081-4272-B115-38DB0B125BEB}" destId="{494DACCB-26ED-43B9-B705-6EDF66DB3C21}" srcOrd="2" destOrd="0" presId="urn:microsoft.com/office/officeart/2005/8/layout/pyramid2"/>
    <dgm:cxn modelId="{F25B9B05-7A3B-8745-8627-3D51C46962BD}" type="presParOf" srcId="{325F2480-C081-4272-B115-38DB0B125BEB}" destId="{1768BEBF-014C-4963-B7EA-0E922EF56782}" srcOrd="3" destOrd="0" presId="urn:microsoft.com/office/officeart/2005/8/layout/pyramid2"/>
    <dgm:cxn modelId="{BB96B2E7-833E-D346-9CEB-B62F4570DEA9}" type="presParOf" srcId="{325F2480-C081-4272-B115-38DB0B125BEB}" destId="{57D968CA-0A1B-46B1-8B01-E63EFF1F928A}" srcOrd="4" destOrd="0" presId="urn:microsoft.com/office/officeart/2005/8/layout/pyramid2"/>
    <dgm:cxn modelId="{3B23DD9B-D7E8-2E45-9A07-2BF52551D7CD}" type="presParOf" srcId="{325F2480-C081-4272-B115-38DB0B125BEB}" destId="{9AC900EC-4080-48DB-A25F-8D42BAB59A1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417E82-568D-4F2F-B02F-C22446A7E1C8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483150C-F534-4075-96D3-BE0D1E29A041}">
      <dgm:prSet custT="1"/>
      <dgm:spPr/>
      <dgm:t>
        <a:bodyPr/>
        <a:lstStyle/>
        <a:p>
          <a:pPr rtl="0"/>
          <a:r>
            <a:rPr lang="en-US" sz="3200" b="1" dirty="0">
              <a:solidFill>
                <a:schemeClr val="bg1">
                  <a:lumMod val="65000"/>
                </a:schemeClr>
              </a:solidFill>
            </a:rPr>
            <a:t>Vision</a:t>
          </a:r>
          <a:endParaRPr lang="fr-FR" sz="3200" dirty="0">
            <a:solidFill>
              <a:schemeClr val="bg1">
                <a:lumMod val="65000"/>
              </a:schemeClr>
            </a:solidFill>
          </a:endParaRPr>
        </a:p>
      </dgm:t>
    </dgm:pt>
    <dgm:pt modelId="{B3D5E2C8-8DFA-4779-B8B8-9353A697AA74}" type="parTrans" cxnId="{4F839875-DCC1-407D-82C3-2519B02B618F}">
      <dgm:prSet/>
      <dgm:spPr/>
      <dgm:t>
        <a:bodyPr/>
        <a:lstStyle/>
        <a:p>
          <a:endParaRPr lang="fr-FR"/>
        </a:p>
      </dgm:t>
    </dgm:pt>
    <dgm:pt modelId="{99FB191E-0FA0-4E8C-BCED-DB4E252EE0D2}" type="sibTrans" cxnId="{4F839875-DCC1-407D-82C3-2519B02B618F}">
      <dgm:prSet/>
      <dgm:spPr/>
      <dgm:t>
        <a:bodyPr/>
        <a:lstStyle/>
        <a:p>
          <a:endParaRPr lang="fr-FR"/>
        </a:p>
      </dgm:t>
    </dgm:pt>
    <dgm:pt modelId="{FE2593C1-71EA-40D7-BC75-6734AD45719E}">
      <dgm:prSet/>
      <dgm:spPr/>
      <dgm:t>
        <a:bodyPr/>
        <a:lstStyle/>
        <a:p>
          <a:pPr rtl="0"/>
          <a:r>
            <a:rPr lang="en-US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Expectancy</a:t>
          </a:r>
          <a:endParaRPr lang="fr-FR" dirty="0">
            <a:solidFill>
              <a:schemeClr val="bg1">
                <a:lumMod val="65000"/>
              </a:schemeClr>
            </a:solidFill>
          </a:endParaRPr>
        </a:p>
      </dgm:t>
    </dgm:pt>
    <dgm:pt modelId="{71BF90EB-0F06-4891-B4AC-D28F4C346C49}" type="parTrans" cxnId="{C3F43337-E8AB-4F0B-8062-2F7CD2654D05}">
      <dgm:prSet/>
      <dgm:spPr/>
      <dgm:t>
        <a:bodyPr/>
        <a:lstStyle/>
        <a:p>
          <a:endParaRPr lang="fr-FR"/>
        </a:p>
      </dgm:t>
    </dgm:pt>
    <dgm:pt modelId="{B6D24BC1-DCC4-41C8-894D-F67744D444F8}" type="sibTrans" cxnId="{C3F43337-E8AB-4F0B-8062-2F7CD2654D05}">
      <dgm:prSet/>
      <dgm:spPr/>
      <dgm:t>
        <a:bodyPr/>
        <a:lstStyle/>
        <a:p>
          <a:endParaRPr lang="fr-FR"/>
        </a:p>
      </dgm:t>
    </dgm:pt>
    <dgm:pt modelId="{60619317-5C38-4C23-A6E4-238C087169AD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en-US" sz="3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Structure</a:t>
          </a:r>
          <a:endParaRPr lang="fr-FR" sz="3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E5963686-2076-4C70-ABA6-B27CC8A1277A}" type="parTrans" cxnId="{2DA8A7D3-EAE9-4B87-A504-8060F5873093}">
      <dgm:prSet/>
      <dgm:spPr/>
      <dgm:t>
        <a:bodyPr/>
        <a:lstStyle/>
        <a:p>
          <a:endParaRPr lang="fr-FR"/>
        </a:p>
      </dgm:t>
    </dgm:pt>
    <dgm:pt modelId="{56AA14D8-9063-4516-8F99-A2C5FF86001E}" type="sibTrans" cxnId="{2DA8A7D3-EAE9-4B87-A504-8060F5873093}">
      <dgm:prSet/>
      <dgm:spPr/>
      <dgm:t>
        <a:bodyPr/>
        <a:lstStyle/>
        <a:p>
          <a:endParaRPr lang="fr-FR"/>
        </a:p>
      </dgm:t>
    </dgm:pt>
    <dgm:pt modelId="{C290DA8C-1018-424E-8628-07BCFBD48E62}" type="pres">
      <dgm:prSet presAssocID="{3D417E82-568D-4F2F-B02F-C22446A7E1C8}" presName="compositeShape" presStyleCnt="0">
        <dgm:presLayoutVars>
          <dgm:dir/>
          <dgm:resizeHandles/>
        </dgm:presLayoutVars>
      </dgm:prSet>
      <dgm:spPr/>
    </dgm:pt>
    <dgm:pt modelId="{36E685B9-E373-4F2B-ABD3-4CE072D22A74}" type="pres">
      <dgm:prSet presAssocID="{3D417E82-568D-4F2F-B02F-C22446A7E1C8}" presName="pyramid" presStyleLbl="node1" presStyleIdx="0" presStyleCnt="1" custLinFactNeighborX="-2500"/>
      <dgm:spPr/>
    </dgm:pt>
    <dgm:pt modelId="{325F2480-C081-4272-B115-38DB0B125BEB}" type="pres">
      <dgm:prSet presAssocID="{3D417E82-568D-4F2F-B02F-C22446A7E1C8}" presName="theList" presStyleCnt="0"/>
      <dgm:spPr/>
    </dgm:pt>
    <dgm:pt modelId="{52CD7344-AF3F-42E4-9D91-17857F57DABB}" type="pres">
      <dgm:prSet presAssocID="{E483150C-F534-4075-96D3-BE0D1E29A041}" presName="aNode" presStyleLbl="fgAcc1" presStyleIdx="0" presStyleCnt="3">
        <dgm:presLayoutVars>
          <dgm:bulletEnabled val="1"/>
        </dgm:presLayoutVars>
      </dgm:prSet>
      <dgm:spPr/>
    </dgm:pt>
    <dgm:pt modelId="{EB3F7E41-CD24-4A30-964C-CACE92320C9E}" type="pres">
      <dgm:prSet presAssocID="{E483150C-F534-4075-96D3-BE0D1E29A041}" presName="aSpace" presStyleCnt="0"/>
      <dgm:spPr/>
    </dgm:pt>
    <dgm:pt modelId="{494DACCB-26ED-43B9-B705-6EDF66DB3C21}" type="pres">
      <dgm:prSet presAssocID="{FE2593C1-71EA-40D7-BC75-6734AD45719E}" presName="aNode" presStyleLbl="fgAcc1" presStyleIdx="1" presStyleCnt="3">
        <dgm:presLayoutVars>
          <dgm:bulletEnabled val="1"/>
        </dgm:presLayoutVars>
      </dgm:prSet>
      <dgm:spPr/>
    </dgm:pt>
    <dgm:pt modelId="{1768BEBF-014C-4963-B7EA-0E922EF56782}" type="pres">
      <dgm:prSet presAssocID="{FE2593C1-71EA-40D7-BC75-6734AD45719E}" presName="aSpace" presStyleCnt="0"/>
      <dgm:spPr/>
    </dgm:pt>
    <dgm:pt modelId="{57D968CA-0A1B-46B1-8B01-E63EFF1F928A}" type="pres">
      <dgm:prSet presAssocID="{60619317-5C38-4C23-A6E4-238C087169AD}" presName="aNode" presStyleLbl="fgAcc1" presStyleIdx="2" presStyleCnt="3">
        <dgm:presLayoutVars>
          <dgm:bulletEnabled val="1"/>
        </dgm:presLayoutVars>
      </dgm:prSet>
      <dgm:spPr/>
    </dgm:pt>
    <dgm:pt modelId="{9AC900EC-4080-48DB-A25F-8D42BAB59A15}" type="pres">
      <dgm:prSet presAssocID="{60619317-5C38-4C23-A6E4-238C087169AD}" presName="aSpace" presStyleCnt="0"/>
      <dgm:spPr/>
    </dgm:pt>
  </dgm:ptLst>
  <dgm:cxnLst>
    <dgm:cxn modelId="{41AD632D-7B68-0C41-B5DA-E67AB2CC9277}" type="presOf" srcId="{E483150C-F534-4075-96D3-BE0D1E29A041}" destId="{52CD7344-AF3F-42E4-9D91-17857F57DABB}" srcOrd="0" destOrd="0" presId="urn:microsoft.com/office/officeart/2005/8/layout/pyramid2"/>
    <dgm:cxn modelId="{C3F43337-E8AB-4F0B-8062-2F7CD2654D05}" srcId="{3D417E82-568D-4F2F-B02F-C22446A7E1C8}" destId="{FE2593C1-71EA-40D7-BC75-6734AD45719E}" srcOrd="1" destOrd="0" parTransId="{71BF90EB-0F06-4891-B4AC-D28F4C346C49}" sibTransId="{B6D24BC1-DCC4-41C8-894D-F67744D444F8}"/>
    <dgm:cxn modelId="{69CCD36E-CE40-4847-ACD4-1FE50A0BBAC7}" type="presOf" srcId="{3D417E82-568D-4F2F-B02F-C22446A7E1C8}" destId="{C290DA8C-1018-424E-8628-07BCFBD48E62}" srcOrd="0" destOrd="0" presId="urn:microsoft.com/office/officeart/2005/8/layout/pyramid2"/>
    <dgm:cxn modelId="{4F839875-DCC1-407D-82C3-2519B02B618F}" srcId="{3D417E82-568D-4F2F-B02F-C22446A7E1C8}" destId="{E483150C-F534-4075-96D3-BE0D1E29A041}" srcOrd="0" destOrd="0" parTransId="{B3D5E2C8-8DFA-4779-B8B8-9353A697AA74}" sibTransId="{99FB191E-0FA0-4E8C-BCED-DB4E252EE0D2}"/>
    <dgm:cxn modelId="{F7355F97-FEB6-1846-A5D4-BE9CC20417AD}" type="presOf" srcId="{FE2593C1-71EA-40D7-BC75-6734AD45719E}" destId="{494DACCB-26ED-43B9-B705-6EDF66DB3C21}" srcOrd="0" destOrd="0" presId="urn:microsoft.com/office/officeart/2005/8/layout/pyramid2"/>
    <dgm:cxn modelId="{2DA8A7D3-EAE9-4B87-A504-8060F5873093}" srcId="{3D417E82-568D-4F2F-B02F-C22446A7E1C8}" destId="{60619317-5C38-4C23-A6E4-238C087169AD}" srcOrd="2" destOrd="0" parTransId="{E5963686-2076-4C70-ABA6-B27CC8A1277A}" sibTransId="{56AA14D8-9063-4516-8F99-A2C5FF86001E}"/>
    <dgm:cxn modelId="{4F5F47EC-4EFC-9D45-BBE9-F35D635093AD}" type="presOf" srcId="{60619317-5C38-4C23-A6E4-238C087169AD}" destId="{57D968CA-0A1B-46B1-8B01-E63EFF1F928A}" srcOrd="0" destOrd="0" presId="urn:microsoft.com/office/officeart/2005/8/layout/pyramid2"/>
    <dgm:cxn modelId="{C9251D7D-F0B8-6346-90FE-72A7ED7170E1}" type="presParOf" srcId="{C290DA8C-1018-424E-8628-07BCFBD48E62}" destId="{36E685B9-E373-4F2B-ABD3-4CE072D22A74}" srcOrd="0" destOrd="0" presId="urn:microsoft.com/office/officeart/2005/8/layout/pyramid2"/>
    <dgm:cxn modelId="{45B33FF5-D7C2-0A40-A13C-E69C81F1B520}" type="presParOf" srcId="{C290DA8C-1018-424E-8628-07BCFBD48E62}" destId="{325F2480-C081-4272-B115-38DB0B125BEB}" srcOrd="1" destOrd="0" presId="urn:microsoft.com/office/officeart/2005/8/layout/pyramid2"/>
    <dgm:cxn modelId="{57FCA4B9-84E8-664F-B032-CCBD73D9BB7E}" type="presParOf" srcId="{325F2480-C081-4272-B115-38DB0B125BEB}" destId="{52CD7344-AF3F-42E4-9D91-17857F57DABB}" srcOrd="0" destOrd="0" presId="urn:microsoft.com/office/officeart/2005/8/layout/pyramid2"/>
    <dgm:cxn modelId="{AAE80414-3E81-0D43-9159-F561736F623A}" type="presParOf" srcId="{325F2480-C081-4272-B115-38DB0B125BEB}" destId="{EB3F7E41-CD24-4A30-964C-CACE92320C9E}" srcOrd="1" destOrd="0" presId="urn:microsoft.com/office/officeart/2005/8/layout/pyramid2"/>
    <dgm:cxn modelId="{297DB393-0F35-3846-BD47-FB4D57D4DDD6}" type="presParOf" srcId="{325F2480-C081-4272-B115-38DB0B125BEB}" destId="{494DACCB-26ED-43B9-B705-6EDF66DB3C21}" srcOrd="2" destOrd="0" presId="urn:microsoft.com/office/officeart/2005/8/layout/pyramid2"/>
    <dgm:cxn modelId="{F25B9B05-7A3B-8745-8627-3D51C46962BD}" type="presParOf" srcId="{325F2480-C081-4272-B115-38DB0B125BEB}" destId="{1768BEBF-014C-4963-B7EA-0E922EF56782}" srcOrd="3" destOrd="0" presId="urn:microsoft.com/office/officeart/2005/8/layout/pyramid2"/>
    <dgm:cxn modelId="{BB96B2E7-833E-D346-9CEB-B62F4570DEA9}" type="presParOf" srcId="{325F2480-C081-4272-B115-38DB0B125BEB}" destId="{57D968CA-0A1B-46B1-8B01-E63EFF1F928A}" srcOrd="4" destOrd="0" presId="urn:microsoft.com/office/officeart/2005/8/layout/pyramid2"/>
    <dgm:cxn modelId="{3B23DD9B-D7E8-2E45-9A07-2BF52551D7CD}" type="presParOf" srcId="{325F2480-C081-4272-B115-38DB0B125BEB}" destId="{9AC900EC-4080-48DB-A25F-8D42BAB59A1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417E82-568D-4F2F-B02F-C22446A7E1C8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483150C-F534-4075-96D3-BE0D1E29A041}">
      <dgm:prSet custT="1"/>
      <dgm:spPr/>
      <dgm:t>
        <a:bodyPr/>
        <a:lstStyle/>
        <a:p>
          <a:pPr rtl="0"/>
          <a:r>
            <a:rPr lang="en-US" sz="3200" b="1" dirty="0">
              <a:solidFill>
                <a:schemeClr val="bg1">
                  <a:lumMod val="65000"/>
                </a:schemeClr>
              </a:solidFill>
            </a:rPr>
            <a:t>Vision</a:t>
          </a:r>
          <a:endParaRPr lang="fr-FR" sz="3200" dirty="0">
            <a:solidFill>
              <a:schemeClr val="bg1">
                <a:lumMod val="65000"/>
              </a:schemeClr>
            </a:solidFill>
          </a:endParaRPr>
        </a:p>
      </dgm:t>
    </dgm:pt>
    <dgm:pt modelId="{B3D5E2C8-8DFA-4779-B8B8-9353A697AA74}" type="parTrans" cxnId="{4F839875-DCC1-407D-82C3-2519B02B618F}">
      <dgm:prSet/>
      <dgm:spPr/>
      <dgm:t>
        <a:bodyPr/>
        <a:lstStyle/>
        <a:p>
          <a:endParaRPr lang="fr-FR"/>
        </a:p>
      </dgm:t>
    </dgm:pt>
    <dgm:pt modelId="{99FB191E-0FA0-4E8C-BCED-DB4E252EE0D2}" type="sibTrans" cxnId="{4F839875-DCC1-407D-82C3-2519B02B618F}">
      <dgm:prSet/>
      <dgm:spPr/>
      <dgm:t>
        <a:bodyPr/>
        <a:lstStyle/>
        <a:p>
          <a:endParaRPr lang="fr-FR"/>
        </a:p>
      </dgm:t>
    </dgm:pt>
    <dgm:pt modelId="{FE2593C1-71EA-40D7-BC75-6734AD45719E}">
      <dgm:prSet/>
      <dgm:spPr/>
      <dgm:t>
        <a:bodyPr/>
        <a:lstStyle/>
        <a:p>
          <a:pPr rtl="0"/>
          <a:r>
            <a:rPr lang="en-US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Expectancy</a:t>
          </a:r>
          <a:endParaRPr lang="fr-FR" dirty="0">
            <a:solidFill>
              <a:schemeClr val="bg1">
                <a:lumMod val="65000"/>
              </a:schemeClr>
            </a:solidFill>
          </a:endParaRPr>
        </a:p>
      </dgm:t>
    </dgm:pt>
    <dgm:pt modelId="{71BF90EB-0F06-4891-B4AC-D28F4C346C49}" type="parTrans" cxnId="{C3F43337-E8AB-4F0B-8062-2F7CD2654D05}">
      <dgm:prSet/>
      <dgm:spPr/>
      <dgm:t>
        <a:bodyPr/>
        <a:lstStyle/>
        <a:p>
          <a:endParaRPr lang="fr-FR"/>
        </a:p>
      </dgm:t>
    </dgm:pt>
    <dgm:pt modelId="{B6D24BC1-DCC4-41C8-894D-F67744D444F8}" type="sibTrans" cxnId="{C3F43337-E8AB-4F0B-8062-2F7CD2654D05}">
      <dgm:prSet/>
      <dgm:spPr/>
      <dgm:t>
        <a:bodyPr/>
        <a:lstStyle/>
        <a:p>
          <a:endParaRPr lang="fr-FR"/>
        </a:p>
      </dgm:t>
    </dgm:pt>
    <dgm:pt modelId="{60619317-5C38-4C23-A6E4-238C087169AD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en-US" sz="3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Structure</a:t>
          </a:r>
          <a:endParaRPr lang="fr-FR" sz="3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E5963686-2076-4C70-ABA6-B27CC8A1277A}" type="parTrans" cxnId="{2DA8A7D3-EAE9-4B87-A504-8060F5873093}">
      <dgm:prSet/>
      <dgm:spPr/>
      <dgm:t>
        <a:bodyPr/>
        <a:lstStyle/>
        <a:p>
          <a:endParaRPr lang="fr-FR"/>
        </a:p>
      </dgm:t>
    </dgm:pt>
    <dgm:pt modelId="{56AA14D8-9063-4516-8F99-A2C5FF86001E}" type="sibTrans" cxnId="{2DA8A7D3-EAE9-4B87-A504-8060F5873093}">
      <dgm:prSet/>
      <dgm:spPr/>
      <dgm:t>
        <a:bodyPr/>
        <a:lstStyle/>
        <a:p>
          <a:endParaRPr lang="fr-FR"/>
        </a:p>
      </dgm:t>
    </dgm:pt>
    <dgm:pt modelId="{C290DA8C-1018-424E-8628-07BCFBD48E62}" type="pres">
      <dgm:prSet presAssocID="{3D417E82-568D-4F2F-B02F-C22446A7E1C8}" presName="compositeShape" presStyleCnt="0">
        <dgm:presLayoutVars>
          <dgm:dir/>
          <dgm:resizeHandles/>
        </dgm:presLayoutVars>
      </dgm:prSet>
      <dgm:spPr/>
    </dgm:pt>
    <dgm:pt modelId="{36E685B9-E373-4F2B-ABD3-4CE072D22A74}" type="pres">
      <dgm:prSet presAssocID="{3D417E82-568D-4F2F-B02F-C22446A7E1C8}" presName="pyramid" presStyleLbl="node1" presStyleIdx="0" presStyleCnt="1" custLinFactNeighborX="-2500"/>
      <dgm:spPr/>
    </dgm:pt>
    <dgm:pt modelId="{325F2480-C081-4272-B115-38DB0B125BEB}" type="pres">
      <dgm:prSet presAssocID="{3D417E82-568D-4F2F-B02F-C22446A7E1C8}" presName="theList" presStyleCnt="0"/>
      <dgm:spPr/>
    </dgm:pt>
    <dgm:pt modelId="{52CD7344-AF3F-42E4-9D91-17857F57DABB}" type="pres">
      <dgm:prSet presAssocID="{E483150C-F534-4075-96D3-BE0D1E29A041}" presName="aNode" presStyleLbl="fgAcc1" presStyleIdx="0" presStyleCnt="3">
        <dgm:presLayoutVars>
          <dgm:bulletEnabled val="1"/>
        </dgm:presLayoutVars>
      </dgm:prSet>
      <dgm:spPr/>
    </dgm:pt>
    <dgm:pt modelId="{EB3F7E41-CD24-4A30-964C-CACE92320C9E}" type="pres">
      <dgm:prSet presAssocID="{E483150C-F534-4075-96D3-BE0D1E29A041}" presName="aSpace" presStyleCnt="0"/>
      <dgm:spPr/>
    </dgm:pt>
    <dgm:pt modelId="{494DACCB-26ED-43B9-B705-6EDF66DB3C21}" type="pres">
      <dgm:prSet presAssocID="{FE2593C1-71EA-40D7-BC75-6734AD45719E}" presName="aNode" presStyleLbl="fgAcc1" presStyleIdx="1" presStyleCnt="3">
        <dgm:presLayoutVars>
          <dgm:bulletEnabled val="1"/>
        </dgm:presLayoutVars>
      </dgm:prSet>
      <dgm:spPr/>
    </dgm:pt>
    <dgm:pt modelId="{1768BEBF-014C-4963-B7EA-0E922EF56782}" type="pres">
      <dgm:prSet presAssocID="{FE2593C1-71EA-40D7-BC75-6734AD45719E}" presName="aSpace" presStyleCnt="0"/>
      <dgm:spPr/>
    </dgm:pt>
    <dgm:pt modelId="{57D968CA-0A1B-46B1-8B01-E63EFF1F928A}" type="pres">
      <dgm:prSet presAssocID="{60619317-5C38-4C23-A6E4-238C087169AD}" presName="aNode" presStyleLbl="fgAcc1" presStyleIdx="2" presStyleCnt="3">
        <dgm:presLayoutVars>
          <dgm:bulletEnabled val="1"/>
        </dgm:presLayoutVars>
      </dgm:prSet>
      <dgm:spPr/>
    </dgm:pt>
    <dgm:pt modelId="{9AC900EC-4080-48DB-A25F-8D42BAB59A15}" type="pres">
      <dgm:prSet presAssocID="{60619317-5C38-4C23-A6E4-238C087169AD}" presName="aSpace" presStyleCnt="0"/>
      <dgm:spPr/>
    </dgm:pt>
  </dgm:ptLst>
  <dgm:cxnLst>
    <dgm:cxn modelId="{41AD632D-7B68-0C41-B5DA-E67AB2CC9277}" type="presOf" srcId="{E483150C-F534-4075-96D3-BE0D1E29A041}" destId="{52CD7344-AF3F-42E4-9D91-17857F57DABB}" srcOrd="0" destOrd="0" presId="urn:microsoft.com/office/officeart/2005/8/layout/pyramid2"/>
    <dgm:cxn modelId="{C3F43337-E8AB-4F0B-8062-2F7CD2654D05}" srcId="{3D417E82-568D-4F2F-B02F-C22446A7E1C8}" destId="{FE2593C1-71EA-40D7-BC75-6734AD45719E}" srcOrd="1" destOrd="0" parTransId="{71BF90EB-0F06-4891-B4AC-D28F4C346C49}" sibTransId="{B6D24BC1-DCC4-41C8-894D-F67744D444F8}"/>
    <dgm:cxn modelId="{69CCD36E-CE40-4847-ACD4-1FE50A0BBAC7}" type="presOf" srcId="{3D417E82-568D-4F2F-B02F-C22446A7E1C8}" destId="{C290DA8C-1018-424E-8628-07BCFBD48E62}" srcOrd="0" destOrd="0" presId="urn:microsoft.com/office/officeart/2005/8/layout/pyramid2"/>
    <dgm:cxn modelId="{4F839875-DCC1-407D-82C3-2519B02B618F}" srcId="{3D417E82-568D-4F2F-B02F-C22446A7E1C8}" destId="{E483150C-F534-4075-96D3-BE0D1E29A041}" srcOrd="0" destOrd="0" parTransId="{B3D5E2C8-8DFA-4779-B8B8-9353A697AA74}" sibTransId="{99FB191E-0FA0-4E8C-BCED-DB4E252EE0D2}"/>
    <dgm:cxn modelId="{F7355F97-FEB6-1846-A5D4-BE9CC20417AD}" type="presOf" srcId="{FE2593C1-71EA-40D7-BC75-6734AD45719E}" destId="{494DACCB-26ED-43B9-B705-6EDF66DB3C21}" srcOrd="0" destOrd="0" presId="urn:microsoft.com/office/officeart/2005/8/layout/pyramid2"/>
    <dgm:cxn modelId="{2DA8A7D3-EAE9-4B87-A504-8060F5873093}" srcId="{3D417E82-568D-4F2F-B02F-C22446A7E1C8}" destId="{60619317-5C38-4C23-A6E4-238C087169AD}" srcOrd="2" destOrd="0" parTransId="{E5963686-2076-4C70-ABA6-B27CC8A1277A}" sibTransId="{56AA14D8-9063-4516-8F99-A2C5FF86001E}"/>
    <dgm:cxn modelId="{4F5F47EC-4EFC-9D45-BBE9-F35D635093AD}" type="presOf" srcId="{60619317-5C38-4C23-A6E4-238C087169AD}" destId="{57D968CA-0A1B-46B1-8B01-E63EFF1F928A}" srcOrd="0" destOrd="0" presId="urn:microsoft.com/office/officeart/2005/8/layout/pyramid2"/>
    <dgm:cxn modelId="{C9251D7D-F0B8-6346-90FE-72A7ED7170E1}" type="presParOf" srcId="{C290DA8C-1018-424E-8628-07BCFBD48E62}" destId="{36E685B9-E373-4F2B-ABD3-4CE072D22A74}" srcOrd="0" destOrd="0" presId="urn:microsoft.com/office/officeart/2005/8/layout/pyramid2"/>
    <dgm:cxn modelId="{45B33FF5-D7C2-0A40-A13C-E69C81F1B520}" type="presParOf" srcId="{C290DA8C-1018-424E-8628-07BCFBD48E62}" destId="{325F2480-C081-4272-B115-38DB0B125BEB}" srcOrd="1" destOrd="0" presId="urn:microsoft.com/office/officeart/2005/8/layout/pyramid2"/>
    <dgm:cxn modelId="{57FCA4B9-84E8-664F-B032-CCBD73D9BB7E}" type="presParOf" srcId="{325F2480-C081-4272-B115-38DB0B125BEB}" destId="{52CD7344-AF3F-42E4-9D91-17857F57DABB}" srcOrd="0" destOrd="0" presId="urn:microsoft.com/office/officeart/2005/8/layout/pyramid2"/>
    <dgm:cxn modelId="{AAE80414-3E81-0D43-9159-F561736F623A}" type="presParOf" srcId="{325F2480-C081-4272-B115-38DB0B125BEB}" destId="{EB3F7E41-CD24-4A30-964C-CACE92320C9E}" srcOrd="1" destOrd="0" presId="urn:microsoft.com/office/officeart/2005/8/layout/pyramid2"/>
    <dgm:cxn modelId="{297DB393-0F35-3846-BD47-FB4D57D4DDD6}" type="presParOf" srcId="{325F2480-C081-4272-B115-38DB0B125BEB}" destId="{494DACCB-26ED-43B9-B705-6EDF66DB3C21}" srcOrd="2" destOrd="0" presId="urn:microsoft.com/office/officeart/2005/8/layout/pyramid2"/>
    <dgm:cxn modelId="{F25B9B05-7A3B-8745-8627-3D51C46962BD}" type="presParOf" srcId="{325F2480-C081-4272-B115-38DB0B125BEB}" destId="{1768BEBF-014C-4963-B7EA-0E922EF56782}" srcOrd="3" destOrd="0" presId="urn:microsoft.com/office/officeart/2005/8/layout/pyramid2"/>
    <dgm:cxn modelId="{BB96B2E7-833E-D346-9CEB-B62F4570DEA9}" type="presParOf" srcId="{325F2480-C081-4272-B115-38DB0B125BEB}" destId="{57D968CA-0A1B-46B1-8B01-E63EFF1F928A}" srcOrd="4" destOrd="0" presId="urn:microsoft.com/office/officeart/2005/8/layout/pyramid2"/>
    <dgm:cxn modelId="{3B23DD9B-D7E8-2E45-9A07-2BF52551D7CD}" type="presParOf" srcId="{325F2480-C081-4272-B115-38DB0B125BEB}" destId="{9AC900EC-4080-48DB-A25F-8D42BAB59A1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417E82-568D-4F2F-B02F-C22446A7E1C8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483150C-F534-4075-96D3-BE0D1E29A041}">
      <dgm:prSet custT="1"/>
      <dgm:spPr/>
      <dgm:t>
        <a:bodyPr/>
        <a:lstStyle/>
        <a:p>
          <a:pPr rtl="0"/>
          <a:r>
            <a:rPr lang="en-US" sz="3200" b="1" dirty="0">
              <a:solidFill>
                <a:schemeClr val="bg1">
                  <a:lumMod val="65000"/>
                </a:schemeClr>
              </a:solidFill>
            </a:rPr>
            <a:t>Vision</a:t>
          </a:r>
          <a:endParaRPr lang="fr-FR" sz="3200" dirty="0">
            <a:solidFill>
              <a:schemeClr val="bg1">
                <a:lumMod val="65000"/>
              </a:schemeClr>
            </a:solidFill>
          </a:endParaRPr>
        </a:p>
      </dgm:t>
    </dgm:pt>
    <dgm:pt modelId="{B3D5E2C8-8DFA-4779-B8B8-9353A697AA74}" type="parTrans" cxnId="{4F839875-DCC1-407D-82C3-2519B02B618F}">
      <dgm:prSet/>
      <dgm:spPr/>
      <dgm:t>
        <a:bodyPr/>
        <a:lstStyle/>
        <a:p>
          <a:endParaRPr lang="fr-FR"/>
        </a:p>
      </dgm:t>
    </dgm:pt>
    <dgm:pt modelId="{99FB191E-0FA0-4E8C-BCED-DB4E252EE0D2}" type="sibTrans" cxnId="{4F839875-DCC1-407D-82C3-2519B02B618F}">
      <dgm:prSet/>
      <dgm:spPr/>
      <dgm:t>
        <a:bodyPr/>
        <a:lstStyle/>
        <a:p>
          <a:endParaRPr lang="fr-FR"/>
        </a:p>
      </dgm:t>
    </dgm:pt>
    <dgm:pt modelId="{FE2593C1-71EA-40D7-BC75-6734AD45719E}">
      <dgm:prSet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Expectancy</a:t>
          </a:r>
          <a:endParaRPr lang="fr-FR" dirty="0">
            <a:solidFill>
              <a:schemeClr val="tx1"/>
            </a:solidFill>
          </a:endParaRPr>
        </a:p>
      </dgm:t>
    </dgm:pt>
    <dgm:pt modelId="{71BF90EB-0F06-4891-B4AC-D28F4C346C49}" type="parTrans" cxnId="{C3F43337-E8AB-4F0B-8062-2F7CD2654D05}">
      <dgm:prSet/>
      <dgm:spPr/>
      <dgm:t>
        <a:bodyPr/>
        <a:lstStyle/>
        <a:p>
          <a:endParaRPr lang="fr-FR"/>
        </a:p>
      </dgm:t>
    </dgm:pt>
    <dgm:pt modelId="{B6D24BC1-DCC4-41C8-894D-F67744D444F8}" type="sibTrans" cxnId="{C3F43337-E8AB-4F0B-8062-2F7CD2654D05}">
      <dgm:prSet/>
      <dgm:spPr/>
      <dgm:t>
        <a:bodyPr/>
        <a:lstStyle/>
        <a:p>
          <a:endParaRPr lang="fr-FR"/>
        </a:p>
      </dgm:t>
    </dgm:pt>
    <dgm:pt modelId="{60619317-5C38-4C23-A6E4-238C087169AD}">
      <dgm:prSet custT="1"/>
      <dgm:spPr/>
      <dgm:t>
        <a:bodyPr/>
        <a:lstStyle/>
        <a:p>
          <a:pPr rtl="0"/>
          <a:r>
            <a:rPr lang="en-US" sz="3000" b="1" kern="1200" dirty="0">
              <a:solidFill>
                <a:schemeClr val="bg1">
                  <a:lumMod val="65000"/>
                </a:schemeClr>
              </a:solidFill>
              <a:latin typeface="Calibri"/>
              <a:ea typeface="+mn-ea"/>
              <a:cs typeface="+mn-cs"/>
            </a:rPr>
            <a:t>Structure</a:t>
          </a:r>
          <a:endParaRPr lang="fr-FR" sz="3000" b="1" kern="1200" dirty="0">
            <a:solidFill>
              <a:schemeClr val="bg1">
                <a:lumMod val="65000"/>
              </a:schemeClr>
            </a:solidFill>
            <a:latin typeface="Calibri"/>
            <a:ea typeface="+mn-ea"/>
            <a:cs typeface="+mn-cs"/>
          </a:endParaRPr>
        </a:p>
      </dgm:t>
    </dgm:pt>
    <dgm:pt modelId="{E5963686-2076-4C70-ABA6-B27CC8A1277A}" type="parTrans" cxnId="{2DA8A7D3-EAE9-4B87-A504-8060F5873093}">
      <dgm:prSet/>
      <dgm:spPr/>
      <dgm:t>
        <a:bodyPr/>
        <a:lstStyle/>
        <a:p>
          <a:endParaRPr lang="fr-FR"/>
        </a:p>
      </dgm:t>
    </dgm:pt>
    <dgm:pt modelId="{56AA14D8-9063-4516-8F99-A2C5FF86001E}" type="sibTrans" cxnId="{2DA8A7D3-EAE9-4B87-A504-8060F5873093}">
      <dgm:prSet/>
      <dgm:spPr/>
      <dgm:t>
        <a:bodyPr/>
        <a:lstStyle/>
        <a:p>
          <a:endParaRPr lang="fr-FR"/>
        </a:p>
      </dgm:t>
    </dgm:pt>
    <dgm:pt modelId="{C290DA8C-1018-424E-8628-07BCFBD48E62}" type="pres">
      <dgm:prSet presAssocID="{3D417E82-568D-4F2F-B02F-C22446A7E1C8}" presName="compositeShape" presStyleCnt="0">
        <dgm:presLayoutVars>
          <dgm:dir/>
          <dgm:resizeHandles/>
        </dgm:presLayoutVars>
      </dgm:prSet>
      <dgm:spPr/>
    </dgm:pt>
    <dgm:pt modelId="{36E685B9-E373-4F2B-ABD3-4CE072D22A74}" type="pres">
      <dgm:prSet presAssocID="{3D417E82-568D-4F2F-B02F-C22446A7E1C8}" presName="pyramid" presStyleLbl="node1" presStyleIdx="0" presStyleCnt="1" custLinFactNeighborX="-2500"/>
      <dgm:spPr/>
    </dgm:pt>
    <dgm:pt modelId="{325F2480-C081-4272-B115-38DB0B125BEB}" type="pres">
      <dgm:prSet presAssocID="{3D417E82-568D-4F2F-B02F-C22446A7E1C8}" presName="theList" presStyleCnt="0"/>
      <dgm:spPr/>
    </dgm:pt>
    <dgm:pt modelId="{52CD7344-AF3F-42E4-9D91-17857F57DABB}" type="pres">
      <dgm:prSet presAssocID="{E483150C-F534-4075-96D3-BE0D1E29A041}" presName="aNode" presStyleLbl="fgAcc1" presStyleIdx="0" presStyleCnt="3">
        <dgm:presLayoutVars>
          <dgm:bulletEnabled val="1"/>
        </dgm:presLayoutVars>
      </dgm:prSet>
      <dgm:spPr/>
    </dgm:pt>
    <dgm:pt modelId="{EB3F7E41-CD24-4A30-964C-CACE92320C9E}" type="pres">
      <dgm:prSet presAssocID="{E483150C-F534-4075-96D3-BE0D1E29A041}" presName="aSpace" presStyleCnt="0"/>
      <dgm:spPr/>
    </dgm:pt>
    <dgm:pt modelId="{494DACCB-26ED-43B9-B705-6EDF66DB3C21}" type="pres">
      <dgm:prSet presAssocID="{FE2593C1-71EA-40D7-BC75-6734AD45719E}" presName="aNode" presStyleLbl="fgAcc1" presStyleIdx="1" presStyleCnt="3">
        <dgm:presLayoutVars>
          <dgm:bulletEnabled val="1"/>
        </dgm:presLayoutVars>
      </dgm:prSet>
      <dgm:spPr/>
    </dgm:pt>
    <dgm:pt modelId="{1768BEBF-014C-4963-B7EA-0E922EF56782}" type="pres">
      <dgm:prSet presAssocID="{FE2593C1-71EA-40D7-BC75-6734AD45719E}" presName="aSpace" presStyleCnt="0"/>
      <dgm:spPr/>
    </dgm:pt>
    <dgm:pt modelId="{57D968CA-0A1B-46B1-8B01-E63EFF1F928A}" type="pres">
      <dgm:prSet presAssocID="{60619317-5C38-4C23-A6E4-238C087169AD}" presName="aNode" presStyleLbl="fgAcc1" presStyleIdx="2" presStyleCnt="3">
        <dgm:presLayoutVars>
          <dgm:bulletEnabled val="1"/>
        </dgm:presLayoutVars>
      </dgm:prSet>
      <dgm:spPr/>
    </dgm:pt>
    <dgm:pt modelId="{9AC900EC-4080-48DB-A25F-8D42BAB59A15}" type="pres">
      <dgm:prSet presAssocID="{60619317-5C38-4C23-A6E4-238C087169AD}" presName="aSpace" presStyleCnt="0"/>
      <dgm:spPr/>
    </dgm:pt>
  </dgm:ptLst>
  <dgm:cxnLst>
    <dgm:cxn modelId="{41AD632D-7B68-0C41-B5DA-E67AB2CC9277}" type="presOf" srcId="{E483150C-F534-4075-96D3-BE0D1E29A041}" destId="{52CD7344-AF3F-42E4-9D91-17857F57DABB}" srcOrd="0" destOrd="0" presId="urn:microsoft.com/office/officeart/2005/8/layout/pyramid2"/>
    <dgm:cxn modelId="{C3F43337-E8AB-4F0B-8062-2F7CD2654D05}" srcId="{3D417E82-568D-4F2F-B02F-C22446A7E1C8}" destId="{FE2593C1-71EA-40D7-BC75-6734AD45719E}" srcOrd="1" destOrd="0" parTransId="{71BF90EB-0F06-4891-B4AC-D28F4C346C49}" sibTransId="{B6D24BC1-DCC4-41C8-894D-F67744D444F8}"/>
    <dgm:cxn modelId="{69CCD36E-CE40-4847-ACD4-1FE50A0BBAC7}" type="presOf" srcId="{3D417E82-568D-4F2F-B02F-C22446A7E1C8}" destId="{C290DA8C-1018-424E-8628-07BCFBD48E62}" srcOrd="0" destOrd="0" presId="urn:microsoft.com/office/officeart/2005/8/layout/pyramid2"/>
    <dgm:cxn modelId="{4F839875-DCC1-407D-82C3-2519B02B618F}" srcId="{3D417E82-568D-4F2F-B02F-C22446A7E1C8}" destId="{E483150C-F534-4075-96D3-BE0D1E29A041}" srcOrd="0" destOrd="0" parTransId="{B3D5E2C8-8DFA-4779-B8B8-9353A697AA74}" sibTransId="{99FB191E-0FA0-4E8C-BCED-DB4E252EE0D2}"/>
    <dgm:cxn modelId="{F7355F97-FEB6-1846-A5D4-BE9CC20417AD}" type="presOf" srcId="{FE2593C1-71EA-40D7-BC75-6734AD45719E}" destId="{494DACCB-26ED-43B9-B705-6EDF66DB3C21}" srcOrd="0" destOrd="0" presId="urn:microsoft.com/office/officeart/2005/8/layout/pyramid2"/>
    <dgm:cxn modelId="{2DA8A7D3-EAE9-4B87-A504-8060F5873093}" srcId="{3D417E82-568D-4F2F-B02F-C22446A7E1C8}" destId="{60619317-5C38-4C23-A6E4-238C087169AD}" srcOrd="2" destOrd="0" parTransId="{E5963686-2076-4C70-ABA6-B27CC8A1277A}" sibTransId="{56AA14D8-9063-4516-8F99-A2C5FF86001E}"/>
    <dgm:cxn modelId="{4F5F47EC-4EFC-9D45-BBE9-F35D635093AD}" type="presOf" srcId="{60619317-5C38-4C23-A6E4-238C087169AD}" destId="{57D968CA-0A1B-46B1-8B01-E63EFF1F928A}" srcOrd="0" destOrd="0" presId="urn:microsoft.com/office/officeart/2005/8/layout/pyramid2"/>
    <dgm:cxn modelId="{C9251D7D-F0B8-6346-90FE-72A7ED7170E1}" type="presParOf" srcId="{C290DA8C-1018-424E-8628-07BCFBD48E62}" destId="{36E685B9-E373-4F2B-ABD3-4CE072D22A74}" srcOrd="0" destOrd="0" presId="urn:microsoft.com/office/officeart/2005/8/layout/pyramid2"/>
    <dgm:cxn modelId="{45B33FF5-D7C2-0A40-A13C-E69C81F1B520}" type="presParOf" srcId="{C290DA8C-1018-424E-8628-07BCFBD48E62}" destId="{325F2480-C081-4272-B115-38DB0B125BEB}" srcOrd="1" destOrd="0" presId="urn:microsoft.com/office/officeart/2005/8/layout/pyramid2"/>
    <dgm:cxn modelId="{57FCA4B9-84E8-664F-B032-CCBD73D9BB7E}" type="presParOf" srcId="{325F2480-C081-4272-B115-38DB0B125BEB}" destId="{52CD7344-AF3F-42E4-9D91-17857F57DABB}" srcOrd="0" destOrd="0" presId="urn:microsoft.com/office/officeart/2005/8/layout/pyramid2"/>
    <dgm:cxn modelId="{AAE80414-3E81-0D43-9159-F561736F623A}" type="presParOf" srcId="{325F2480-C081-4272-B115-38DB0B125BEB}" destId="{EB3F7E41-CD24-4A30-964C-CACE92320C9E}" srcOrd="1" destOrd="0" presId="urn:microsoft.com/office/officeart/2005/8/layout/pyramid2"/>
    <dgm:cxn modelId="{297DB393-0F35-3846-BD47-FB4D57D4DDD6}" type="presParOf" srcId="{325F2480-C081-4272-B115-38DB0B125BEB}" destId="{494DACCB-26ED-43B9-B705-6EDF66DB3C21}" srcOrd="2" destOrd="0" presId="urn:microsoft.com/office/officeart/2005/8/layout/pyramid2"/>
    <dgm:cxn modelId="{F25B9B05-7A3B-8745-8627-3D51C46962BD}" type="presParOf" srcId="{325F2480-C081-4272-B115-38DB0B125BEB}" destId="{1768BEBF-014C-4963-B7EA-0E922EF56782}" srcOrd="3" destOrd="0" presId="urn:microsoft.com/office/officeart/2005/8/layout/pyramid2"/>
    <dgm:cxn modelId="{BB96B2E7-833E-D346-9CEB-B62F4570DEA9}" type="presParOf" srcId="{325F2480-C081-4272-B115-38DB0B125BEB}" destId="{57D968CA-0A1B-46B1-8B01-E63EFF1F928A}" srcOrd="4" destOrd="0" presId="urn:microsoft.com/office/officeart/2005/8/layout/pyramid2"/>
    <dgm:cxn modelId="{3B23DD9B-D7E8-2E45-9A07-2BF52551D7CD}" type="presParOf" srcId="{325F2480-C081-4272-B115-38DB0B125BEB}" destId="{9AC900EC-4080-48DB-A25F-8D42BAB59A1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D417E82-568D-4F2F-B02F-C22446A7E1C8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483150C-F534-4075-96D3-BE0D1E29A041}">
      <dgm:prSet custT="1"/>
      <dgm:spPr/>
      <dgm:t>
        <a:bodyPr/>
        <a:lstStyle/>
        <a:p>
          <a:pPr rtl="0"/>
          <a:r>
            <a:rPr lang="en-US" sz="3200" b="1" dirty="0">
              <a:solidFill>
                <a:schemeClr val="bg1">
                  <a:lumMod val="65000"/>
                </a:schemeClr>
              </a:solidFill>
            </a:rPr>
            <a:t>Vision</a:t>
          </a:r>
          <a:endParaRPr lang="fr-FR" sz="3200" dirty="0">
            <a:solidFill>
              <a:schemeClr val="bg1">
                <a:lumMod val="65000"/>
              </a:schemeClr>
            </a:solidFill>
          </a:endParaRPr>
        </a:p>
      </dgm:t>
    </dgm:pt>
    <dgm:pt modelId="{B3D5E2C8-8DFA-4779-B8B8-9353A697AA74}" type="parTrans" cxnId="{4F839875-DCC1-407D-82C3-2519B02B618F}">
      <dgm:prSet/>
      <dgm:spPr/>
      <dgm:t>
        <a:bodyPr/>
        <a:lstStyle/>
        <a:p>
          <a:endParaRPr lang="fr-FR"/>
        </a:p>
      </dgm:t>
    </dgm:pt>
    <dgm:pt modelId="{99FB191E-0FA0-4E8C-BCED-DB4E252EE0D2}" type="sibTrans" cxnId="{4F839875-DCC1-407D-82C3-2519B02B618F}">
      <dgm:prSet/>
      <dgm:spPr/>
      <dgm:t>
        <a:bodyPr/>
        <a:lstStyle/>
        <a:p>
          <a:endParaRPr lang="fr-FR"/>
        </a:p>
      </dgm:t>
    </dgm:pt>
    <dgm:pt modelId="{FE2593C1-71EA-40D7-BC75-6734AD45719E}">
      <dgm:prSet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Expectancy</a:t>
          </a:r>
          <a:endParaRPr lang="fr-FR" dirty="0">
            <a:solidFill>
              <a:schemeClr val="tx1"/>
            </a:solidFill>
          </a:endParaRPr>
        </a:p>
      </dgm:t>
    </dgm:pt>
    <dgm:pt modelId="{71BF90EB-0F06-4891-B4AC-D28F4C346C49}" type="parTrans" cxnId="{C3F43337-E8AB-4F0B-8062-2F7CD2654D05}">
      <dgm:prSet/>
      <dgm:spPr/>
      <dgm:t>
        <a:bodyPr/>
        <a:lstStyle/>
        <a:p>
          <a:endParaRPr lang="fr-FR"/>
        </a:p>
      </dgm:t>
    </dgm:pt>
    <dgm:pt modelId="{B6D24BC1-DCC4-41C8-894D-F67744D444F8}" type="sibTrans" cxnId="{C3F43337-E8AB-4F0B-8062-2F7CD2654D05}">
      <dgm:prSet/>
      <dgm:spPr/>
      <dgm:t>
        <a:bodyPr/>
        <a:lstStyle/>
        <a:p>
          <a:endParaRPr lang="fr-FR"/>
        </a:p>
      </dgm:t>
    </dgm:pt>
    <dgm:pt modelId="{60619317-5C38-4C23-A6E4-238C087169AD}">
      <dgm:prSet custT="1"/>
      <dgm:spPr/>
      <dgm:t>
        <a:bodyPr/>
        <a:lstStyle/>
        <a:p>
          <a:pPr rtl="0"/>
          <a:r>
            <a:rPr lang="en-US" sz="3000" b="1" kern="1200" dirty="0">
              <a:solidFill>
                <a:schemeClr val="bg1">
                  <a:lumMod val="65000"/>
                </a:schemeClr>
              </a:solidFill>
              <a:latin typeface="Calibri"/>
              <a:ea typeface="+mn-ea"/>
              <a:cs typeface="+mn-cs"/>
            </a:rPr>
            <a:t>Structure</a:t>
          </a:r>
          <a:endParaRPr lang="fr-FR" sz="3000" b="1" kern="1200" dirty="0">
            <a:solidFill>
              <a:schemeClr val="bg1">
                <a:lumMod val="65000"/>
              </a:schemeClr>
            </a:solidFill>
            <a:latin typeface="Calibri"/>
            <a:ea typeface="+mn-ea"/>
            <a:cs typeface="+mn-cs"/>
          </a:endParaRPr>
        </a:p>
      </dgm:t>
    </dgm:pt>
    <dgm:pt modelId="{E5963686-2076-4C70-ABA6-B27CC8A1277A}" type="parTrans" cxnId="{2DA8A7D3-EAE9-4B87-A504-8060F5873093}">
      <dgm:prSet/>
      <dgm:spPr/>
      <dgm:t>
        <a:bodyPr/>
        <a:lstStyle/>
        <a:p>
          <a:endParaRPr lang="fr-FR"/>
        </a:p>
      </dgm:t>
    </dgm:pt>
    <dgm:pt modelId="{56AA14D8-9063-4516-8F99-A2C5FF86001E}" type="sibTrans" cxnId="{2DA8A7D3-EAE9-4B87-A504-8060F5873093}">
      <dgm:prSet/>
      <dgm:spPr/>
      <dgm:t>
        <a:bodyPr/>
        <a:lstStyle/>
        <a:p>
          <a:endParaRPr lang="fr-FR"/>
        </a:p>
      </dgm:t>
    </dgm:pt>
    <dgm:pt modelId="{C290DA8C-1018-424E-8628-07BCFBD48E62}" type="pres">
      <dgm:prSet presAssocID="{3D417E82-568D-4F2F-B02F-C22446A7E1C8}" presName="compositeShape" presStyleCnt="0">
        <dgm:presLayoutVars>
          <dgm:dir/>
          <dgm:resizeHandles/>
        </dgm:presLayoutVars>
      </dgm:prSet>
      <dgm:spPr/>
    </dgm:pt>
    <dgm:pt modelId="{36E685B9-E373-4F2B-ABD3-4CE072D22A74}" type="pres">
      <dgm:prSet presAssocID="{3D417E82-568D-4F2F-B02F-C22446A7E1C8}" presName="pyramid" presStyleLbl="node1" presStyleIdx="0" presStyleCnt="1" custLinFactNeighborX="-2500"/>
      <dgm:spPr/>
    </dgm:pt>
    <dgm:pt modelId="{325F2480-C081-4272-B115-38DB0B125BEB}" type="pres">
      <dgm:prSet presAssocID="{3D417E82-568D-4F2F-B02F-C22446A7E1C8}" presName="theList" presStyleCnt="0"/>
      <dgm:spPr/>
    </dgm:pt>
    <dgm:pt modelId="{52CD7344-AF3F-42E4-9D91-17857F57DABB}" type="pres">
      <dgm:prSet presAssocID="{E483150C-F534-4075-96D3-BE0D1E29A041}" presName="aNode" presStyleLbl="fgAcc1" presStyleIdx="0" presStyleCnt="3">
        <dgm:presLayoutVars>
          <dgm:bulletEnabled val="1"/>
        </dgm:presLayoutVars>
      </dgm:prSet>
      <dgm:spPr/>
    </dgm:pt>
    <dgm:pt modelId="{EB3F7E41-CD24-4A30-964C-CACE92320C9E}" type="pres">
      <dgm:prSet presAssocID="{E483150C-F534-4075-96D3-BE0D1E29A041}" presName="aSpace" presStyleCnt="0"/>
      <dgm:spPr/>
    </dgm:pt>
    <dgm:pt modelId="{494DACCB-26ED-43B9-B705-6EDF66DB3C21}" type="pres">
      <dgm:prSet presAssocID="{FE2593C1-71EA-40D7-BC75-6734AD45719E}" presName="aNode" presStyleLbl="fgAcc1" presStyleIdx="1" presStyleCnt="3">
        <dgm:presLayoutVars>
          <dgm:bulletEnabled val="1"/>
        </dgm:presLayoutVars>
      </dgm:prSet>
      <dgm:spPr/>
    </dgm:pt>
    <dgm:pt modelId="{1768BEBF-014C-4963-B7EA-0E922EF56782}" type="pres">
      <dgm:prSet presAssocID="{FE2593C1-71EA-40D7-BC75-6734AD45719E}" presName="aSpace" presStyleCnt="0"/>
      <dgm:spPr/>
    </dgm:pt>
    <dgm:pt modelId="{57D968CA-0A1B-46B1-8B01-E63EFF1F928A}" type="pres">
      <dgm:prSet presAssocID="{60619317-5C38-4C23-A6E4-238C087169AD}" presName="aNode" presStyleLbl="fgAcc1" presStyleIdx="2" presStyleCnt="3">
        <dgm:presLayoutVars>
          <dgm:bulletEnabled val="1"/>
        </dgm:presLayoutVars>
      </dgm:prSet>
      <dgm:spPr/>
    </dgm:pt>
    <dgm:pt modelId="{9AC900EC-4080-48DB-A25F-8D42BAB59A15}" type="pres">
      <dgm:prSet presAssocID="{60619317-5C38-4C23-A6E4-238C087169AD}" presName="aSpace" presStyleCnt="0"/>
      <dgm:spPr/>
    </dgm:pt>
  </dgm:ptLst>
  <dgm:cxnLst>
    <dgm:cxn modelId="{41AD632D-7B68-0C41-B5DA-E67AB2CC9277}" type="presOf" srcId="{E483150C-F534-4075-96D3-BE0D1E29A041}" destId="{52CD7344-AF3F-42E4-9D91-17857F57DABB}" srcOrd="0" destOrd="0" presId="urn:microsoft.com/office/officeart/2005/8/layout/pyramid2"/>
    <dgm:cxn modelId="{C3F43337-E8AB-4F0B-8062-2F7CD2654D05}" srcId="{3D417E82-568D-4F2F-B02F-C22446A7E1C8}" destId="{FE2593C1-71EA-40D7-BC75-6734AD45719E}" srcOrd="1" destOrd="0" parTransId="{71BF90EB-0F06-4891-B4AC-D28F4C346C49}" sibTransId="{B6D24BC1-DCC4-41C8-894D-F67744D444F8}"/>
    <dgm:cxn modelId="{69CCD36E-CE40-4847-ACD4-1FE50A0BBAC7}" type="presOf" srcId="{3D417E82-568D-4F2F-B02F-C22446A7E1C8}" destId="{C290DA8C-1018-424E-8628-07BCFBD48E62}" srcOrd="0" destOrd="0" presId="urn:microsoft.com/office/officeart/2005/8/layout/pyramid2"/>
    <dgm:cxn modelId="{4F839875-DCC1-407D-82C3-2519B02B618F}" srcId="{3D417E82-568D-4F2F-B02F-C22446A7E1C8}" destId="{E483150C-F534-4075-96D3-BE0D1E29A041}" srcOrd="0" destOrd="0" parTransId="{B3D5E2C8-8DFA-4779-B8B8-9353A697AA74}" sibTransId="{99FB191E-0FA0-4E8C-BCED-DB4E252EE0D2}"/>
    <dgm:cxn modelId="{F7355F97-FEB6-1846-A5D4-BE9CC20417AD}" type="presOf" srcId="{FE2593C1-71EA-40D7-BC75-6734AD45719E}" destId="{494DACCB-26ED-43B9-B705-6EDF66DB3C21}" srcOrd="0" destOrd="0" presId="urn:microsoft.com/office/officeart/2005/8/layout/pyramid2"/>
    <dgm:cxn modelId="{2DA8A7D3-EAE9-4B87-A504-8060F5873093}" srcId="{3D417E82-568D-4F2F-B02F-C22446A7E1C8}" destId="{60619317-5C38-4C23-A6E4-238C087169AD}" srcOrd="2" destOrd="0" parTransId="{E5963686-2076-4C70-ABA6-B27CC8A1277A}" sibTransId="{56AA14D8-9063-4516-8F99-A2C5FF86001E}"/>
    <dgm:cxn modelId="{4F5F47EC-4EFC-9D45-BBE9-F35D635093AD}" type="presOf" srcId="{60619317-5C38-4C23-A6E4-238C087169AD}" destId="{57D968CA-0A1B-46B1-8B01-E63EFF1F928A}" srcOrd="0" destOrd="0" presId="urn:microsoft.com/office/officeart/2005/8/layout/pyramid2"/>
    <dgm:cxn modelId="{C9251D7D-F0B8-6346-90FE-72A7ED7170E1}" type="presParOf" srcId="{C290DA8C-1018-424E-8628-07BCFBD48E62}" destId="{36E685B9-E373-4F2B-ABD3-4CE072D22A74}" srcOrd="0" destOrd="0" presId="urn:microsoft.com/office/officeart/2005/8/layout/pyramid2"/>
    <dgm:cxn modelId="{45B33FF5-D7C2-0A40-A13C-E69C81F1B520}" type="presParOf" srcId="{C290DA8C-1018-424E-8628-07BCFBD48E62}" destId="{325F2480-C081-4272-B115-38DB0B125BEB}" srcOrd="1" destOrd="0" presId="urn:microsoft.com/office/officeart/2005/8/layout/pyramid2"/>
    <dgm:cxn modelId="{57FCA4B9-84E8-664F-B032-CCBD73D9BB7E}" type="presParOf" srcId="{325F2480-C081-4272-B115-38DB0B125BEB}" destId="{52CD7344-AF3F-42E4-9D91-17857F57DABB}" srcOrd="0" destOrd="0" presId="urn:microsoft.com/office/officeart/2005/8/layout/pyramid2"/>
    <dgm:cxn modelId="{AAE80414-3E81-0D43-9159-F561736F623A}" type="presParOf" srcId="{325F2480-C081-4272-B115-38DB0B125BEB}" destId="{EB3F7E41-CD24-4A30-964C-CACE92320C9E}" srcOrd="1" destOrd="0" presId="urn:microsoft.com/office/officeart/2005/8/layout/pyramid2"/>
    <dgm:cxn modelId="{297DB393-0F35-3846-BD47-FB4D57D4DDD6}" type="presParOf" srcId="{325F2480-C081-4272-B115-38DB0B125BEB}" destId="{494DACCB-26ED-43B9-B705-6EDF66DB3C21}" srcOrd="2" destOrd="0" presId="urn:microsoft.com/office/officeart/2005/8/layout/pyramid2"/>
    <dgm:cxn modelId="{F25B9B05-7A3B-8745-8627-3D51C46962BD}" type="presParOf" srcId="{325F2480-C081-4272-B115-38DB0B125BEB}" destId="{1768BEBF-014C-4963-B7EA-0E922EF56782}" srcOrd="3" destOrd="0" presId="urn:microsoft.com/office/officeart/2005/8/layout/pyramid2"/>
    <dgm:cxn modelId="{BB96B2E7-833E-D346-9CEB-B62F4570DEA9}" type="presParOf" srcId="{325F2480-C081-4272-B115-38DB0B125BEB}" destId="{57D968CA-0A1B-46B1-8B01-E63EFF1F928A}" srcOrd="4" destOrd="0" presId="urn:microsoft.com/office/officeart/2005/8/layout/pyramid2"/>
    <dgm:cxn modelId="{3B23DD9B-D7E8-2E45-9A07-2BF52551D7CD}" type="presParOf" srcId="{325F2480-C081-4272-B115-38DB0B125BEB}" destId="{9AC900EC-4080-48DB-A25F-8D42BAB59A1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685B9-E373-4F2B-ABD3-4CE072D22A74}">
      <dsp:nvSpPr>
        <dsp:cNvPr id="0" name=""/>
        <dsp:cNvSpPr/>
      </dsp:nvSpPr>
      <dsp:spPr>
        <a:xfrm>
          <a:off x="0" y="0"/>
          <a:ext cx="2880320" cy="5431164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CD7344-AF3F-42E4-9D91-17857F57DABB}">
      <dsp:nvSpPr>
        <dsp:cNvPr id="0" name=""/>
        <dsp:cNvSpPr/>
      </dsp:nvSpPr>
      <dsp:spPr>
        <a:xfrm>
          <a:off x="1440160" y="546033"/>
          <a:ext cx="1872208" cy="12856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b="1" kern="1200" dirty="0"/>
            <a:t>Why</a:t>
          </a:r>
          <a:endParaRPr lang="fr-FR" sz="5300" kern="1200" dirty="0"/>
        </a:p>
      </dsp:txBody>
      <dsp:txXfrm>
        <a:off x="1502921" y="608794"/>
        <a:ext cx="1746686" cy="1160136"/>
      </dsp:txXfrm>
    </dsp:sp>
    <dsp:sp modelId="{494DACCB-26ED-43B9-B705-6EDF66DB3C21}">
      <dsp:nvSpPr>
        <dsp:cNvPr id="0" name=""/>
        <dsp:cNvSpPr/>
      </dsp:nvSpPr>
      <dsp:spPr>
        <a:xfrm>
          <a:off x="1440160" y="1992399"/>
          <a:ext cx="1872208" cy="12856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b="1" kern="1200" dirty="0"/>
            <a:t>Who</a:t>
          </a:r>
          <a:endParaRPr lang="fr-FR" sz="5300" kern="1200" dirty="0"/>
        </a:p>
      </dsp:txBody>
      <dsp:txXfrm>
        <a:off x="1502921" y="2055160"/>
        <a:ext cx="1746686" cy="1160136"/>
      </dsp:txXfrm>
    </dsp:sp>
    <dsp:sp modelId="{57D968CA-0A1B-46B1-8B01-E63EFF1F928A}">
      <dsp:nvSpPr>
        <dsp:cNvPr id="0" name=""/>
        <dsp:cNvSpPr/>
      </dsp:nvSpPr>
      <dsp:spPr>
        <a:xfrm>
          <a:off x="1440160" y="3438764"/>
          <a:ext cx="1872208" cy="12856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b="1" kern="1200" dirty="0"/>
            <a:t>How</a:t>
          </a:r>
          <a:endParaRPr lang="fr-FR" sz="5300" kern="1200" dirty="0"/>
        </a:p>
      </dsp:txBody>
      <dsp:txXfrm>
        <a:off x="1502921" y="3501525"/>
        <a:ext cx="1746686" cy="11601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685B9-E373-4F2B-ABD3-4CE072D22A74}">
      <dsp:nvSpPr>
        <dsp:cNvPr id="0" name=""/>
        <dsp:cNvSpPr/>
      </dsp:nvSpPr>
      <dsp:spPr>
        <a:xfrm>
          <a:off x="0" y="0"/>
          <a:ext cx="2880320" cy="5431164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CD7344-AF3F-42E4-9D91-17857F57DABB}">
      <dsp:nvSpPr>
        <dsp:cNvPr id="0" name=""/>
        <dsp:cNvSpPr/>
      </dsp:nvSpPr>
      <dsp:spPr>
        <a:xfrm>
          <a:off x="1440160" y="546033"/>
          <a:ext cx="1872208" cy="12856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>
                  <a:lumMod val="65000"/>
                </a:schemeClr>
              </a:solidFill>
            </a:rPr>
            <a:t>Vision</a:t>
          </a:r>
          <a:endParaRPr lang="fr-FR" sz="32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1502921" y="608794"/>
        <a:ext cx="1746686" cy="1160136"/>
      </dsp:txXfrm>
    </dsp:sp>
    <dsp:sp modelId="{494DACCB-26ED-43B9-B705-6EDF66DB3C21}">
      <dsp:nvSpPr>
        <dsp:cNvPr id="0" name=""/>
        <dsp:cNvSpPr/>
      </dsp:nvSpPr>
      <dsp:spPr>
        <a:xfrm>
          <a:off x="1440160" y="1992399"/>
          <a:ext cx="1872208" cy="1285658"/>
        </a:xfrm>
        <a:prstGeom prst="roundRect">
          <a:avLst/>
        </a:prstGeom>
        <a:solidFill>
          <a:srgbClr val="FFC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Expectancy</a:t>
          </a:r>
          <a:endParaRPr lang="fr-FR" sz="2600" kern="1200" dirty="0">
            <a:solidFill>
              <a:schemeClr val="tx1"/>
            </a:solidFill>
          </a:endParaRPr>
        </a:p>
      </dsp:txBody>
      <dsp:txXfrm>
        <a:off x="1502921" y="2055160"/>
        <a:ext cx="1746686" cy="1160136"/>
      </dsp:txXfrm>
    </dsp:sp>
    <dsp:sp modelId="{57D968CA-0A1B-46B1-8B01-E63EFF1F928A}">
      <dsp:nvSpPr>
        <dsp:cNvPr id="0" name=""/>
        <dsp:cNvSpPr/>
      </dsp:nvSpPr>
      <dsp:spPr>
        <a:xfrm>
          <a:off x="1440160" y="3438764"/>
          <a:ext cx="1872208" cy="12856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bg1">
                  <a:lumMod val="65000"/>
                </a:schemeClr>
              </a:solidFill>
              <a:latin typeface="Calibri"/>
              <a:ea typeface="+mn-ea"/>
              <a:cs typeface="+mn-cs"/>
            </a:rPr>
            <a:t>Structure</a:t>
          </a:r>
          <a:endParaRPr lang="fr-FR" sz="3000" b="1" kern="1200" dirty="0">
            <a:solidFill>
              <a:schemeClr val="bg1">
                <a:lumMod val="65000"/>
              </a:schemeClr>
            </a:solidFill>
            <a:latin typeface="Calibri"/>
            <a:ea typeface="+mn-ea"/>
            <a:cs typeface="+mn-cs"/>
          </a:endParaRPr>
        </a:p>
      </dsp:txBody>
      <dsp:txXfrm>
        <a:off x="1502921" y="3501525"/>
        <a:ext cx="1746686" cy="116013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685B9-E373-4F2B-ABD3-4CE072D22A74}">
      <dsp:nvSpPr>
        <dsp:cNvPr id="0" name=""/>
        <dsp:cNvSpPr/>
      </dsp:nvSpPr>
      <dsp:spPr>
        <a:xfrm>
          <a:off x="0" y="0"/>
          <a:ext cx="2880320" cy="5431164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CD7344-AF3F-42E4-9D91-17857F57DABB}">
      <dsp:nvSpPr>
        <dsp:cNvPr id="0" name=""/>
        <dsp:cNvSpPr/>
      </dsp:nvSpPr>
      <dsp:spPr>
        <a:xfrm>
          <a:off x="1440160" y="546033"/>
          <a:ext cx="1872208" cy="12856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>
                  <a:lumMod val="65000"/>
                </a:schemeClr>
              </a:solidFill>
            </a:rPr>
            <a:t>Vision</a:t>
          </a:r>
          <a:endParaRPr lang="fr-FR" sz="32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1502921" y="608794"/>
        <a:ext cx="1746686" cy="1160136"/>
      </dsp:txXfrm>
    </dsp:sp>
    <dsp:sp modelId="{494DACCB-26ED-43B9-B705-6EDF66DB3C21}">
      <dsp:nvSpPr>
        <dsp:cNvPr id="0" name=""/>
        <dsp:cNvSpPr/>
      </dsp:nvSpPr>
      <dsp:spPr>
        <a:xfrm>
          <a:off x="1440160" y="1992399"/>
          <a:ext cx="1872208" cy="1285658"/>
        </a:xfrm>
        <a:prstGeom prst="roundRect">
          <a:avLst/>
        </a:prstGeom>
        <a:solidFill>
          <a:srgbClr val="FFC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Expectancy</a:t>
          </a:r>
          <a:endParaRPr lang="fr-FR" sz="2600" kern="1200" dirty="0">
            <a:solidFill>
              <a:schemeClr val="tx1"/>
            </a:solidFill>
          </a:endParaRPr>
        </a:p>
      </dsp:txBody>
      <dsp:txXfrm>
        <a:off x="1502921" y="2055160"/>
        <a:ext cx="1746686" cy="1160136"/>
      </dsp:txXfrm>
    </dsp:sp>
    <dsp:sp modelId="{57D968CA-0A1B-46B1-8B01-E63EFF1F928A}">
      <dsp:nvSpPr>
        <dsp:cNvPr id="0" name=""/>
        <dsp:cNvSpPr/>
      </dsp:nvSpPr>
      <dsp:spPr>
        <a:xfrm>
          <a:off x="1440160" y="3438764"/>
          <a:ext cx="1872208" cy="12856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bg1">
                  <a:lumMod val="65000"/>
                </a:schemeClr>
              </a:solidFill>
              <a:latin typeface="Calibri"/>
              <a:ea typeface="+mn-ea"/>
              <a:cs typeface="+mn-cs"/>
            </a:rPr>
            <a:t>Structure</a:t>
          </a:r>
          <a:endParaRPr lang="fr-FR" sz="3000" b="1" kern="1200" dirty="0">
            <a:solidFill>
              <a:schemeClr val="bg1">
                <a:lumMod val="65000"/>
              </a:schemeClr>
            </a:solidFill>
            <a:latin typeface="Calibri"/>
            <a:ea typeface="+mn-ea"/>
            <a:cs typeface="+mn-cs"/>
          </a:endParaRPr>
        </a:p>
      </dsp:txBody>
      <dsp:txXfrm>
        <a:off x="1502921" y="3501525"/>
        <a:ext cx="1746686" cy="116013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685B9-E373-4F2B-ABD3-4CE072D22A74}">
      <dsp:nvSpPr>
        <dsp:cNvPr id="0" name=""/>
        <dsp:cNvSpPr/>
      </dsp:nvSpPr>
      <dsp:spPr>
        <a:xfrm>
          <a:off x="0" y="0"/>
          <a:ext cx="2880320" cy="5431164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CD7344-AF3F-42E4-9D91-17857F57DABB}">
      <dsp:nvSpPr>
        <dsp:cNvPr id="0" name=""/>
        <dsp:cNvSpPr/>
      </dsp:nvSpPr>
      <dsp:spPr>
        <a:xfrm>
          <a:off x="1440160" y="546033"/>
          <a:ext cx="1872208" cy="1285658"/>
        </a:xfrm>
        <a:prstGeom prst="roundRect">
          <a:avLst/>
        </a:prstGeom>
        <a:solidFill>
          <a:srgbClr val="FFC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Vision</a:t>
          </a:r>
          <a:endParaRPr lang="fr-FR" sz="3200" kern="1200" dirty="0">
            <a:solidFill>
              <a:schemeClr val="tx1"/>
            </a:solidFill>
          </a:endParaRPr>
        </a:p>
      </dsp:txBody>
      <dsp:txXfrm>
        <a:off x="1502921" y="608794"/>
        <a:ext cx="1746686" cy="1160136"/>
      </dsp:txXfrm>
    </dsp:sp>
    <dsp:sp modelId="{494DACCB-26ED-43B9-B705-6EDF66DB3C21}">
      <dsp:nvSpPr>
        <dsp:cNvPr id="0" name=""/>
        <dsp:cNvSpPr/>
      </dsp:nvSpPr>
      <dsp:spPr>
        <a:xfrm>
          <a:off x="1440160" y="1992399"/>
          <a:ext cx="1872208" cy="12856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Expectancy</a:t>
          </a:r>
          <a:endParaRPr lang="fr-FR" sz="26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1502921" y="2055160"/>
        <a:ext cx="1746686" cy="1160136"/>
      </dsp:txXfrm>
    </dsp:sp>
    <dsp:sp modelId="{57D968CA-0A1B-46B1-8B01-E63EFF1F928A}">
      <dsp:nvSpPr>
        <dsp:cNvPr id="0" name=""/>
        <dsp:cNvSpPr/>
      </dsp:nvSpPr>
      <dsp:spPr>
        <a:xfrm>
          <a:off x="1440160" y="3438764"/>
          <a:ext cx="1872208" cy="12856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bg1">
                  <a:lumMod val="65000"/>
                </a:schemeClr>
              </a:solidFill>
              <a:latin typeface="Calibri"/>
              <a:ea typeface="+mn-ea"/>
              <a:cs typeface="+mn-cs"/>
            </a:rPr>
            <a:t>Structure</a:t>
          </a:r>
          <a:endParaRPr lang="fr-FR" sz="3000" b="1" kern="1200" dirty="0">
            <a:solidFill>
              <a:schemeClr val="bg1">
                <a:lumMod val="65000"/>
              </a:schemeClr>
            </a:solidFill>
            <a:latin typeface="Calibri"/>
            <a:ea typeface="+mn-ea"/>
            <a:cs typeface="+mn-cs"/>
          </a:endParaRPr>
        </a:p>
      </dsp:txBody>
      <dsp:txXfrm>
        <a:off x="1502921" y="3501525"/>
        <a:ext cx="1746686" cy="116013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685B9-E373-4F2B-ABD3-4CE072D22A74}">
      <dsp:nvSpPr>
        <dsp:cNvPr id="0" name=""/>
        <dsp:cNvSpPr/>
      </dsp:nvSpPr>
      <dsp:spPr>
        <a:xfrm>
          <a:off x="0" y="0"/>
          <a:ext cx="2880320" cy="5431164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CD7344-AF3F-42E4-9D91-17857F57DABB}">
      <dsp:nvSpPr>
        <dsp:cNvPr id="0" name=""/>
        <dsp:cNvSpPr/>
      </dsp:nvSpPr>
      <dsp:spPr>
        <a:xfrm>
          <a:off x="1440160" y="546033"/>
          <a:ext cx="1872208" cy="1285658"/>
        </a:xfrm>
        <a:prstGeom prst="roundRect">
          <a:avLst/>
        </a:prstGeom>
        <a:solidFill>
          <a:srgbClr val="FFC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Vision</a:t>
          </a:r>
          <a:endParaRPr lang="fr-FR" sz="3200" kern="1200" dirty="0">
            <a:solidFill>
              <a:schemeClr val="tx1"/>
            </a:solidFill>
          </a:endParaRPr>
        </a:p>
      </dsp:txBody>
      <dsp:txXfrm>
        <a:off x="1502921" y="608794"/>
        <a:ext cx="1746686" cy="1160136"/>
      </dsp:txXfrm>
    </dsp:sp>
    <dsp:sp modelId="{494DACCB-26ED-43B9-B705-6EDF66DB3C21}">
      <dsp:nvSpPr>
        <dsp:cNvPr id="0" name=""/>
        <dsp:cNvSpPr/>
      </dsp:nvSpPr>
      <dsp:spPr>
        <a:xfrm>
          <a:off x="1440160" y="1992399"/>
          <a:ext cx="1872208" cy="1285658"/>
        </a:xfrm>
        <a:prstGeom prst="roundRect">
          <a:avLst/>
        </a:prstGeom>
        <a:solidFill>
          <a:srgbClr val="FFC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Expectancy</a:t>
          </a:r>
          <a:endParaRPr lang="fr-FR" sz="2600" kern="1200" dirty="0">
            <a:solidFill>
              <a:schemeClr val="tx1"/>
            </a:solidFill>
          </a:endParaRPr>
        </a:p>
      </dsp:txBody>
      <dsp:txXfrm>
        <a:off x="1502921" y="2055160"/>
        <a:ext cx="1746686" cy="1160136"/>
      </dsp:txXfrm>
    </dsp:sp>
    <dsp:sp modelId="{57D968CA-0A1B-46B1-8B01-E63EFF1F928A}">
      <dsp:nvSpPr>
        <dsp:cNvPr id="0" name=""/>
        <dsp:cNvSpPr/>
      </dsp:nvSpPr>
      <dsp:spPr>
        <a:xfrm>
          <a:off x="1440160" y="3438764"/>
          <a:ext cx="1872208" cy="1285658"/>
        </a:xfrm>
        <a:prstGeom prst="roundRect">
          <a:avLst/>
        </a:prstGeom>
        <a:solidFill>
          <a:srgbClr val="FFC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Structure</a:t>
          </a:r>
          <a:endParaRPr lang="fr-FR" sz="3000" b="1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502921" y="3501525"/>
        <a:ext cx="1746686" cy="1160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685B9-E373-4F2B-ABD3-4CE072D22A74}">
      <dsp:nvSpPr>
        <dsp:cNvPr id="0" name=""/>
        <dsp:cNvSpPr/>
      </dsp:nvSpPr>
      <dsp:spPr>
        <a:xfrm>
          <a:off x="0" y="0"/>
          <a:ext cx="2880320" cy="5431164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CD7344-AF3F-42E4-9D91-17857F57DABB}">
      <dsp:nvSpPr>
        <dsp:cNvPr id="0" name=""/>
        <dsp:cNvSpPr/>
      </dsp:nvSpPr>
      <dsp:spPr>
        <a:xfrm>
          <a:off x="1440160" y="546033"/>
          <a:ext cx="1872208" cy="12856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Vision</a:t>
          </a:r>
          <a:endParaRPr lang="fr-FR" sz="3200" kern="1200" dirty="0"/>
        </a:p>
      </dsp:txBody>
      <dsp:txXfrm>
        <a:off x="1502921" y="608794"/>
        <a:ext cx="1746686" cy="1160136"/>
      </dsp:txXfrm>
    </dsp:sp>
    <dsp:sp modelId="{494DACCB-26ED-43B9-B705-6EDF66DB3C21}">
      <dsp:nvSpPr>
        <dsp:cNvPr id="0" name=""/>
        <dsp:cNvSpPr/>
      </dsp:nvSpPr>
      <dsp:spPr>
        <a:xfrm>
          <a:off x="1440160" y="1992399"/>
          <a:ext cx="1872208" cy="12856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Expectancy</a:t>
          </a:r>
          <a:endParaRPr lang="fr-FR" sz="2600" kern="1200" dirty="0"/>
        </a:p>
      </dsp:txBody>
      <dsp:txXfrm>
        <a:off x="1502921" y="2055160"/>
        <a:ext cx="1746686" cy="1160136"/>
      </dsp:txXfrm>
    </dsp:sp>
    <dsp:sp modelId="{57D968CA-0A1B-46B1-8B01-E63EFF1F928A}">
      <dsp:nvSpPr>
        <dsp:cNvPr id="0" name=""/>
        <dsp:cNvSpPr/>
      </dsp:nvSpPr>
      <dsp:spPr>
        <a:xfrm>
          <a:off x="1440160" y="3438764"/>
          <a:ext cx="1872208" cy="12856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Structure</a:t>
          </a:r>
          <a:endParaRPr lang="fr-FR" sz="3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1502921" y="3501525"/>
        <a:ext cx="1746686" cy="11601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685B9-E373-4F2B-ABD3-4CE072D22A74}">
      <dsp:nvSpPr>
        <dsp:cNvPr id="0" name=""/>
        <dsp:cNvSpPr/>
      </dsp:nvSpPr>
      <dsp:spPr>
        <a:xfrm>
          <a:off x="0" y="0"/>
          <a:ext cx="2880320" cy="5431164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CD7344-AF3F-42E4-9D91-17857F57DABB}">
      <dsp:nvSpPr>
        <dsp:cNvPr id="0" name=""/>
        <dsp:cNvSpPr/>
      </dsp:nvSpPr>
      <dsp:spPr>
        <a:xfrm>
          <a:off x="1440160" y="546033"/>
          <a:ext cx="1872208" cy="12856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>
                  <a:lumMod val="65000"/>
                </a:schemeClr>
              </a:solidFill>
            </a:rPr>
            <a:t>Vision</a:t>
          </a:r>
          <a:endParaRPr lang="fr-FR" sz="32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1502921" y="608794"/>
        <a:ext cx="1746686" cy="1160136"/>
      </dsp:txXfrm>
    </dsp:sp>
    <dsp:sp modelId="{494DACCB-26ED-43B9-B705-6EDF66DB3C21}">
      <dsp:nvSpPr>
        <dsp:cNvPr id="0" name=""/>
        <dsp:cNvSpPr/>
      </dsp:nvSpPr>
      <dsp:spPr>
        <a:xfrm>
          <a:off x="1440160" y="1992399"/>
          <a:ext cx="1872208" cy="12856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Expectancy</a:t>
          </a:r>
          <a:endParaRPr lang="fr-FR" sz="26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1502921" y="2055160"/>
        <a:ext cx="1746686" cy="1160136"/>
      </dsp:txXfrm>
    </dsp:sp>
    <dsp:sp modelId="{57D968CA-0A1B-46B1-8B01-E63EFF1F928A}">
      <dsp:nvSpPr>
        <dsp:cNvPr id="0" name=""/>
        <dsp:cNvSpPr/>
      </dsp:nvSpPr>
      <dsp:spPr>
        <a:xfrm>
          <a:off x="1440160" y="3438764"/>
          <a:ext cx="1872208" cy="1285658"/>
        </a:xfrm>
        <a:prstGeom prst="roundRect">
          <a:avLst/>
        </a:prstGeom>
        <a:solidFill>
          <a:srgbClr val="FFC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Structure</a:t>
          </a:r>
          <a:endParaRPr lang="fr-FR" sz="3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1502921" y="3501525"/>
        <a:ext cx="1746686" cy="11601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685B9-E373-4F2B-ABD3-4CE072D22A74}">
      <dsp:nvSpPr>
        <dsp:cNvPr id="0" name=""/>
        <dsp:cNvSpPr/>
      </dsp:nvSpPr>
      <dsp:spPr>
        <a:xfrm>
          <a:off x="0" y="0"/>
          <a:ext cx="2880320" cy="5431164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CD7344-AF3F-42E4-9D91-17857F57DABB}">
      <dsp:nvSpPr>
        <dsp:cNvPr id="0" name=""/>
        <dsp:cNvSpPr/>
      </dsp:nvSpPr>
      <dsp:spPr>
        <a:xfrm>
          <a:off x="1440160" y="546033"/>
          <a:ext cx="1872208" cy="12856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>
                  <a:lumMod val="65000"/>
                </a:schemeClr>
              </a:solidFill>
            </a:rPr>
            <a:t>Vision</a:t>
          </a:r>
          <a:endParaRPr lang="fr-FR" sz="32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1502921" y="608794"/>
        <a:ext cx="1746686" cy="1160136"/>
      </dsp:txXfrm>
    </dsp:sp>
    <dsp:sp modelId="{494DACCB-26ED-43B9-B705-6EDF66DB3C21}">
      <dsp:nvSpPr>
        <dsp:cNvPr id="0" name=""/>
        <dsp:cNvSpPr/>
      </dsp:nvSpPr>
      <dsp:spPr>
        <a:xfrm>
          <a:off x="1440160" y="1992399"/>
          <a:ext cx="1872208" cy="12856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Expectancy</a:t>
          </a:r>
          <a:endParaRPr lang="fr-FR" sz="26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1502921" y="2055160"/>
        <a:ext cx="1746686" cy="1160136"/>
      </dsp:txXfrm>
    </dsp:sp>
    <dsp:sp modelId="{57D968CA-0A1B-46B1-8B01-E63EFF1F928A}">
      <dsp:nvSpPr>
        <dsp:cNvPr id="0" name=""/>
        <dsp:cNvSpPr/>
      </dsp:nvSpPr>
      <dsp:spPr>
        <a:xfrm>
          <a:off x="1440160" y="3438764"/>
          <a:ext cx="1872208" cy="1285658"/>
        </a:xfrm>
        <a:prstGeom prst="roundRect">
          <a:avLst/>
        </a:prstGeom>
        <a:solidFill>
          <a:srgbClr val="FFC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Structure</a:t>
          </a:r>
          <a:endParaRPr lang="fr-FR" sz="3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1502921" y="3501525"/>
        <a:ext cx="1746686" cy="11601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685B9-E373-4F2B-ABD3-4CE072D22A74}">
      <dsp:nvSpPr>
        <dsp:cNvPr id="0" name=""/>
        <dsp:cNvSpPr/>
      </dsp:nvSpPr>
      <dsp:spPr>
        <a:xfrm>
          <a:off x="0" y="0"/>
          <a:ext cx="2880320" cy="5431164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CD7344-AF3F-42E4-9D91-17857F57DABB}">
      <dsp:nvSpPr>
        <dsp:cNvPr id="0" name=""/>
        <dsp:cNvSpPr/>
      </dsp:nvSpPr>
      <dsp:spPr>
        <a:xfrm>
          <a:off x="1440160" y="546033"/>
          <a:ext cx="1872208" cy="12856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>
                  <a:lumMod val="65000"/>
                </a:schemeClr>
              </a:solidFill>
            </a:rPr>
            <a:t>Vision</a:t>
          </a:r>
          <a:endParaRPr lang="fr-FR" sz="32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1502921" y="608794"/>
        <a:ext cx="1746686" cy="1160136"/>
      </dsp:txXfrm>
    </dsp:sp>
    <dsp:sp modelId="{494DACCB-26ED-43B9-B705-6EDF66DB3C21}">
      <dsp:nvSpPr>
        <dsp:cNvPr id="0" name=""/>
        <dsp:cNvSpPr/>
      </dsp:nvSpPr>
      <dsp:spPr>
        <a:xfrm>
          <a:off x="1440160" y="1992399"/>
          <a:ext cx="1872208" cy="12856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Expectancy</a:t>
          </a:r>
          <a:endParaRPr lang="fr-FR" sz="26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1502921" y="2055160"/>
        <a:ext cx="1746686" cy="1160136"/>
      </dsp:txXfrm>
    </dsp:sp>
    <dsp:sp modelId="{57D968CA-0A1B-46B1-8B01-E63EFF1F928A}">
      <dsp:nvSpPr>
        <dsp:cNvPr id="0" name=""/>
        <dsp:cNvSpPr/>
      </dsp:nvSpPr>
      <dsp:spPr>
        <a:xfrm>
          <a:off x="1440160" y="3438764"/>
          <a:ext cx="1872208" cy="1285658"/>
        </a:xfrm>
        <a:prstGeom prst="roundRect">
          <a:avLst/>
        </a:prstGeom>
        <a:solidFill>
          <a:srgbClr val="FFC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Structure</a:t>
          </a:r>
          <a:endParaRPr lang="fr-FR" sz="3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1502921" y="3501525"/>
        <a:ext cx="1746686" cy="11601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685B9-E373-4F2B-ABD3-4CE072D22A74}">
      <dsp:nvSpPr>
        <dsp:cNvPr id="0" name=""/>
        <dsp:cNvSpPr/>
      </dsp:nvSpPr>
      <dsp:spPr>
        <a:xfrm>
          <a:off x="0" y="0"/>
          <a:ext cx="2880320" cy="5431164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CD7344-AF3F-42E4-9D91-17857F57DABB}">
      <dsp:nvSpPr>
        <dsp:cNvPr id="0" name=""/>
        <dsp:cNvSpPr/>
      </dsp:nvSpPr>
      <dsp:spPr>
        <a:xfrm>
          <a:off x="1440160" y="546033"/>
          <a:ext cx="1872208" cy="12856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>
                  <a:lumMod val="65000"/>
                </a:schemeClr>
              </a:solidFill>
            </a:rPr>
            <a:t>Vision</a:t>
          </a:r>
          <a:endParaRPr lang="fr-FR" sz="32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1502921" y="608794"/>
        <a:ext cx="1746686" cy="1160136"/>
      </dsp:txXfrm>
    </dsp:sp>
    <dsp:sp modelId="{494DACCB-26ED-43B9-B705-6EDF66DB3C21}">
      <dsp:nvSpPr>
        <dsp:cNvPr id="0" name=""/>
        <dsp:cNvSpPr/>
      </dsp:nvSpPr>
      <dsp:spPr>
        <a:xfrm>
          <a:off x="1440160" y="1992399"/>
          <a:ext cx="1872208" cy="12856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Expectancy</a:t>
          </a:r>
          <a:endParaRPr lang="fr-FR" sz="26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1502921" y="2055160"/>
        <a:ext cx="1746686" cy="1160136"/>
      </dsp:txXfrm>
    </dsp:sp>
    <dsp:sp modelId="{57D968CA-0A1B-46B1-8B01-E63EFF1F928A}">
      <dsp:nvSpPr>
        <dsp:cNvPr id="0" name=""/>
        <dsp:cNvSpPr/>
      </dsp:nvSpPr>
      <dsp:spPr>
        <a:xfrm>
          <a:off x="1440160" y="3438764"/>
          <a:ext cx="1872208" cy="1285658"/>
        </a:xfrm>
        <a:prstGeom prst="roundRect">
          <a:avLst/>
        </a:prstGeom>
        <a:solidFill>
          <a:srgbClr val="FFC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Structure</a:t>
          </a:r>
          <a:endParaRPr lang="fr-FR" sz="3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1502921" y="3501525"/>
        <a:ext cx="1746686" cy="11601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685B9-E373-4F2B-ABD3-4CE072D22A74}">
      <dsp:nvSpPr>
        <dsp:cNvPr id="0" name=""/>
        <dsp:cNvSpPr/>
      </dsp:nvSpPr>
      <dsp:spPr>
        <a:xfrm>
          <a:off x="0" y="0"/>
          <a:ext cx="2880320" cy="5431164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CD7344-AF3F-42E4-9D91-17857F57DABB}">
      <dsp:nvSpPr>
        <dsp:cNvPr id="0" name=""/>
        <dsp:cNvSpPr/>
      </dsp:nvSpPr>
      <dsp:spPr>
        <a:xfrm>
          <a:off x="1440160" y="546033"/>
          <a:ext cx="1872208" cy="12856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>
                  <a:lumMod val="65000"/>
                </a:schemeClr>
              </a:solidFill>
            </a:rPr>
            <a:t>Vision</a:t>
          </a:r>
          <a:endParaRPr lang="fr-FR" sz="32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1502921" y="608794"/>
        <a:ext cx="1746686" cy="1160136"/>
      </dsp:txXfrm>
    </dsp:sp>
    <dsp:sp modelId="{494DACCB-26ED-43B9-B705-6EDF66DB3C21}">
      <dsp:nvSpPr>
        <dsp:cNvPr id="0" name=""/>
        <dsp:cNvSpPr/>
      </dsp:nvSpPr>
      <dsp:spPr>
        <a:xfrm>
          <a:off x="1440160" y="1992399"/>
          <a:ext cx="1872208" cy="12856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Expectancy</a:t>
          </a:r>
          <a:endParaRPr lang="fr-FR" sz="26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1502921" y="2055160"/>
        <a:ext cx="1746686" cy="1160136"/>
      </dsp:txXfrm>
    </dsp:sp>
    <dsp:sp modelId="{57D968CA-0A1B-46B1-8B01-E63EFF1F928A}">
      <dsp:nvSpPr>
        <dsp:cNvPr id="0" name=""/>
        <dsp:cNvSpPr/>
      </dsp:nvSpPr>
      <dsp:spPr>
        <a:xfrm>
          <a:off x="1440160" y="3438764"/>
          <a:ext cx="1872208" cy="1285658"/>
        </a:xfrm>
        <a:prstGeom prst="roundRect">
          <a:avLst/>
        </a:prstGeom>
        <a:solidFill>
          <a:srgbClr val="FFC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Structure</a:t>
          </a:r>
          <a:endParaRPr lang="fr-FR" sz="3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1502921" y="3501525"/>
        <a:ext cx="1746686" cy="11601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685B9-E373-4F2B-ABD3-4CE072D22A74}">
      <dsp:nvSpPr>
        <dsp:cNvPr id="0" name=""/>
        <dsp:cNvSpPr/>
      </dsp:nvSpPr>
      <dsp:spPr>
        <a:xfrm>
          <a:off x="0" y="0"/>
          <a:ext cx="2880320" cy="5431164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CD7344-AF3F-42E4-9D91-17857F57DABB}">
      <dsp:nvSpPr>
        <dsp:cNvPr id="0" name=""/>
        <dsp:cNvSpPr/>
      </dsp:nvSpPr>
      <dsp:spPr>
        <a:xfrm>
          <a:off x="1440160" y="546033"/>
          <a:ext cx="1872208" cy="12856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>
                  <a:lumMod val="65000"/>
                </a:schemeClr>
              </a:solidFill>
            </a:rPr>
            <a:t>Vision</a:t>
          </a:r>
          <a:endParaRPr lang="fr-FR" sz="32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1502921" y="608794"/>
        <a:ext cx="1746686" cy="1160136"/>
      </dsp:txXfrm>
    </dsp:sp>
    <dsp:sp modelId="{494DACCB-26ED-43B9-B705-6EDF66DB3C21}">
      <dsp:nvSpPr>
        <dsp:cNvPr id="0" name=""/>
        <dsp:cNvSpPr/>
      </dsp:nvSpPr>
      <dsp:spPr>
        <a:xfrm>
          <a:off x="1440160" y="1992399"/>
          <a:ext cx="1872208" cy="1285658"/>
        </a:xfrm>
        <a:prstGeom prst="roundRect">
          <a:avLst/>
        </a:prstGeom>
        <a:solidFill>
          <a:srgbClr val="FFC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Expectancy</a:t>
          </a:r>
          <a:endParaRPr lang="fr-FR" sz="2600" kern="1200" dirty="0">
            <a:solidFill>
              <a:schemeClr val="tx1"/>
            </a:solidFill>
          </a:endParaRPr>
        </a:p>
      </dsp:txBody>
      <dsp:txXfrm>
        <a:off x="1502921" y="2055160"/>
        <a:ext cx="1746686" cy="1160136"/>
      </dsp:txXfrm>
    </dsp:sp>
    <dsp:sp modelId="{57D968CA-0A1B-46B1-8B01-E63EFF1F928A}">
      <dsp:nvSpPr>
        <dsp:cNvPr id="0" name=""/>
        <dsp:cNvSpPr/>
      </dsp:nvSpPr>
      <dsp:spPr>
        <a:xfrm>
          <a:off x="1440160" y="3438764"/>
          <a:ext cx="1872208" cy="12856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bg1">
                  <a:lumMod val="65000"/>
                </a:schemeClr>
              </a:solidFill>
              <a:latin typeface="Calibri"/>
              <a:ea typeface="+mn-ea"/>
              <a:cs typeface="+mn-cs"/>
            </a:rPr>
            <a:t>Structure</a:t>
          </a:r>
          <a:endParaRPr lang="fr-FR" sz="3000" b="1" kern="1200" dirty="0">
            <a:solidFill>
              <a:schemeClr val="bg1">
                <a:lumMod val="65000"/>
              </a:schemeClr>
            </a:solidFill>
            <a:latin typeface="Calibri"/>
            <a:ea typeface="+mn-ea"/>
            <a:cs typeface="+mn-cs"/>
          </a:endParaRPr>
        </a:p>
      </dsp:txBody>
      <dsp:txXfrm>
        <a:off x="1502921" y="3501525"/>
        <a:ext cx="1746686" cy="11601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685B9-E373-4F2B-ABD3-4CE072D22A74}">
      <dsp:nvSpPr>
        <dsp:cNvPr id="0" name=""/>
        <dsp:cNvSpPr/>
      </dsp:nvSpPr>
      <dsp:spPr>
        <a:xfrm>
          <a:off x="0" y="0"/>
          <a:ext cx="2880320" cy="5431164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CD7344-AF3F-42E4-9D91-17857F57DABB}">
      <dsp:nvSpPr>
        <dsp:cNvPr id="0" name=""/>
        <dsp:cNvSpPr/>
      </dsp:nvSpPr>
      <dsp:spPr>
        <a:xfrm>
          <a:off x="1440160" y="546033"/>
          <a:ext cx="1872208" cy="12856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>
                  <a:lumMod val="65000"/>
                </a:schemeClr>
              </a:solidFill>
            </a:rPr>
            <a:t>Vision</a:t>
          </a:r>
          <a:endParaRPr lang="fr-FR" sz="32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1502921" y="608794"/>
        <a:ext cx="1746686" cy="1160136"/>
      </dsp:txXfrm>
    </dsp:sp>
    <dsp:sp modelId="{494DACCB-26ED-43B9-B705-6EDF66DB3C21}">
      <dsp:nvSpPr>
        <dsp:cNvPr id="0" name=""/>
        <dsp:cNvSpPr/>
      </dsp:nvSpPr>
      <dsp:spPr>
        <a:xfrm>
          <a:off x="1440160" y="1992399"/>
          <a:ext cx="1872208" cy="1285658"/>
        </a:xfrm>
        <a:prstGeom prst="roundRect">
          <a:avLst/>
        </a:prstGeom>
        <a:solidFill>
          <a:srgbClr val="FFC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Expectancy</a:t>
          </a:r>
          <a:endParaRPr lang="fr-FR" sz="2600" kern="1200" dirty="0">
            <a:solidFill>
              <a:schemeClr val="tx1"/>
            </a:solidFill>
          </a:endParaRPr>
        </a:p>
      </dsp:txBody>
      <dsp:txXfrm>
        <a:off x="1502921" y="2055160"/>
        <a:ext cx="1746686" cy="1160136"/>
      </dsp:txXfrm>
    </dsp:sp>
    <dsp:sp modelId="{57D968CA-0A1B-46B1-8B01-E63EFF1F928A}">
      <dsp:nvSpPr>
        <dsp:cNvPr id="0" name=""/>
        <dsp:cNvSpPr/>
      </dsp:nvSpPr>
      <dsp:spPr>
        <a:xfrm>
          <a:off x="1440160" y="3438764"/>
          <a:ext cx="1872208" cy="12856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bg1">
                  <a:lumMod val="65000"/>
                </a:schemeClr>
              </a:solidFill>
              <a:latin typeface="Calibri"/>
              <a:ea typeface="+mn-ea"/>
              <a:cs typeface="+mn-cs"/>
            </a:rPr>
            <a:t>Structure</a:t>
          </a:r>
          <a:endParaRPr lang="fr-FR" sz="3000" b="1" kern="1200" dirty="0">
            <a:solidFill>
              <a:schemeClr val="bg1">
                <a:lumMod val="65000"/>
              </a:schemeClr>
            </a:solidFill>
            <a:latin typeface="Calibri"/>
            <a:ea typeface="+mn-ea"/>
            <a:cs typeface="+mn-cs"/>
          </a:endParaRPr>
        </a:p>
      </dsp:txBody>
      <dsp:txXfrm>
        <a:off x="1502921" y="3501525"/>
        <a:ext cx="1746686" cy="1160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34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304803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Or</a:t>
            </a:r>
            <a:r>
              <a:rPr lang="en-US" baseline="0" dirty="0"/>
              <a:t>, sometimes of what we thrive / we dream to be. In the name of an evolution beyond the altars of Medicine.</a:t>
            </a:r>
          </a:p>
          <a:p>
            <a:r>
              <a:rPr lang="en-US" baseline="0" dirty="0"/>
              <a:t>You, Omar, asked me to witness with you Femininity.</a:t>
            </a:r>
          </a:p>
          <a:p>
            <a:r>
              <a:rPr lang="en-US" baseline="0" dirty="0"/>
              <a:t>And how better could I have done that than sharing with you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B07D22-BEEA-4219-8C96-29A3FAC8884A}" type="slidenum">
              <a:rPr lang="ro-RO" smtClean="0">
                <a:solidFill>
                  <a:prstClr val="black"/>
                </a:solidFill>
              </a:rPr>
              <a:pPr/>
              <a:t>2</a:t>
            </a:fld>
            <a:endParaRPr lang="ro-R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31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Times New Roman" pitchFamily="18" charset="0"/>
              </a:rPr>
              <a:t>1</a:t>
            </a:r>
            <a:endParaRPr lang="ro-RO" sz="1000" i="1">
              <a:latin typeface="Times New Roman CE" charset="-18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Times New Roman" pitchFamily="18" charset="0"/>
              </a:rPr>
              <a:t>1</a:t>
            </a:r>
            <a:endParaRPr lang="ro-RO" sz="1000" i="1">
              <a:latin typeface="Times New Roman CE" charset="-18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Arial" pitchFamily="34" charset="0"/>
              </a:rPr>
              <a:t>1</a:t>
            </a:r>
            <a:endParaRPr lang="ro-RO" sz="1000" i="1">
              <a:latin typeface="Arial CE" charset="-18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Arial" pitchFamily="34" charset="0"/>
              </a:rPr>
              <a:t>1</a:t>
            </a:r>
            <a:endParaRPr lang="ro-RO" sz="1000" i="1">
              <a:latin typeface="Arial CE" charset="-18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8" name="Rectangle 1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5139" name="Rectangle 19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479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Times New Roman" pitchFamily="18" charset="0"/>
              </a:rPr>
              <a:t>1</a:t>
            </a:r>
            <a:endParaRPr lang="ro-RO" sz="1000" i="1">
              <a:latin typeface="Times New Roman CE" charset="-18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Times New Roman" pitchFamily="18" charset="0"/>
              </a:rPr>
              <a:t>1</a:t>
            </a:r>
            <a:endParaRPr lang="ro-RO" sz="1000" i="1">
              <a:latin typeface="Times New Roman CE" charset="-18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Arial" pitchFamily="34" charset="0"/>
              </a:rPr>
              <a:t>1</a:t>
            </a:r>
            <a:endParaRPr lang="ro-RO" sz="1000" i="1">
              <a:latin typeface="Arial CE" charset="-18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Arial" pitchFamily="34" charset="0"/>
              </a:rPr>
              <a:t>1</a:t>
            </a:r>
            <a:endParaRPr lang="ro-RO" sz="1000" i="1">
              <a:latin typeface="Arial CE" charset="-18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8" name="Rectangle 1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5139" name="Rectangle 19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722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Times New Roman" pitchFamily="18" charset="0"/>
              </a:rPr>
              <a:t>1</a:t>
            </a:r>
            <a:endParaRPr lang="ro-RO" sz="1000" i="1">
              <a:latin typeface="Times New Roman CE" charset="-18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Times New Roman" pitchFamily="18" charset="0"/>
              </a:rPr>
              <a:t>1</a:t>
            </a:r>
            <a:endParaRPr lang="ro-RO" sz="1000" i="1">
              <a:latin typeface="Times New Roman CE" charset="-18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Arial" pitchFamily="34" charset="0"/>
              </a:rPr>
              <a:t>1</a:t>
            </a:r>
            <a:endParaRPr lang="ro-RO" sz="1000" i="1">
              <a:latin typeface="Arial CE" charset="-18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Arial" pitchFamily="34" charset="0"/>
              </a:rPr>
              <a:t>1</a:t>
            </a:r>
            <a:endParaRPr lang="ro-RO" sz="1000" i="1">
              <a:latin typeface="Arial CE" charset="-18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8" name="Rectangle 1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5139" name="Rectangle 19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381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Times New Roman" pitchFamily="18" charset="0"/>
              </a:rPr>
              <a:t>1</a:t>
            </a:r>
            <a:endParaRPr lang="ro-RO" sz="1000" i="1">
              <a:latin typeface="Times New Roman CE" charset="-18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Times New Roman" pitchFamily="18" charset="0"/>
              </a:rPr>
              <a:t>1</a:t>
            </a:r>
            <a:endParaRPr lang="ro-RO" sz="1000" i="1">
              <a:latin typeface="Times New Roman CE" charset="-18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Arial" pitchFamily="34" charset="0"/>
              </a:rPr>
              <a:t>1</a:t>
            </a:r>
            <a:endParaRPr lang="ro-RO" sz="1000" i="1">
              <a:latin typeface="Arial CE" charset="-18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Arial" pitchFamily="34" charset="0"/>
              </a:rPr>
              <a:t>1</a:t>
            </a:r>
            <a:endParaRPr lang="ro-RO" sz="1000" i="1">
              <a:latin typeface="Arial CE" charset="-18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8" name="Rectangle 1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5139" name="Rectangle 19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031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Times New Roman" pitchFamily="18" charset="0"/>
              </a:rPr>
              <a:t>1</a:t>
            </a:r>
            <a:endParaRPr lang="ro-RO" sz="1000" i="1">
              <a:latin typeface="Times New Roman CE" charset="-18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Times New Roman" pitchFamily="18" charset="0"/>
              </a:rPr>
              <a:t>1</a:t>
            </a:r>
            <a:endParaRPr lang="ro-RO" sz="1000" i="1">
              <a:latin typeface="Times New Roman CE" charset="-18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Arial" pitchFamily="34" charset="0"/>
              </a:rPr>
              <a:t>1</a:t>
            </a:r>
            <a:endParaRPr lang="ro-RO" sz="1000" i="1">
              <a:latin typeface="Arial CE" charset="-18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Arial" pitchFamily="34" charset="0"/>
              </a:rPr>
              <a:t>1</a:t>
            </a:r>
            <a:endParaRPr lang="ro-RO" sz="1000" i="1">
              <a:latin typeface="Arial CE" charset="-18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8" name="Rectangle 1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5139" name="Rectangle 19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933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Times New Roman" pitchFamily="18" charset="0"/>
              </a:rPr>
              <a:t>1</a:t>
            </a:r>
            <a:endParaRPr lang="ro-RO" sz="1000" i="1">
              <a:latin typeface="Times New Roman CE" charset="-18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Times New Roman" pitchFamily="18" charset="0"/>
              </a:rPr>
              <a:t>1</a:t>
            </a:r>
            <a:endParaRPr lang="ro-RO" sz="1000" i="1">
              <a:latin typeface="Times New Roman CE" charset="-18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Arial" pitchFamily="34" charset="0"/>
              </a:rPr>
              <a:t>1</a:t>
            </a:r>
            <a:endParaRPr lang="ro-RO" sz="1000" i="1">
              <a:latin typeface="Arial CE" charset="-18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Arial" pitchFamily="34" charset="0"/>
              </a:rPr>
              <a:t>1</a:t>
            </a:r>
            <a:endParaRPr lang="ro-RO" sz="1000" i="1">
              <a:latin typeface="Arial CE" charset="-18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8" name="Rectangle 1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5139" name="Rectangle 19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Survey of Clinical Leadership - Rainer Riedel, Prof, MD,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Director, Institute of Health Economics Outcomes Research, Cologne, Germany</a:t>
            </a:r>
            <a:r>
              <a:rPr lang="ro-RO" dirty="0">
                <a:effectLst/>
              </a:rPr>
              <a:t> </a:t>
            </a:r>
            <a:endParaRPr lang="ro-RO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RO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Physicians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’ role in </a:t>
            </a:r>
            <a:r>
              <a:rPr lang="ro-RO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the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management </a:t>
            </a:r>
            <a:r>
              <a:rPr lang="ro-RO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and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leadership of </a:t>
            </a:r>
            <a:r>
              <a:rPr lang="ro-RO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healthcare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 A </a:t>
            </a:r>
            <a:r>
              <a:rPr lang="ro-RO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scoping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ro-RO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review</a:t>
            </a:r>
            <a:r>
              <a:rPr lang="ro-RO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Karin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Båtelson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MD, </a:t>
            </a:r>
            <a:r>
              <a:rPr lang="ro-RO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AEMH vice-</a:t>
            </a:r>
            <a:r>
              <a:rPr lang="ro-RO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president</a:t>
            </a:r>
            <a:r>
              <a:rPr lang="ro-RO" dirty="0">
                <a:effectLst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RO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Clinical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leadership – an integrative </a:t>
            </a:r>
            <a:r>
              <a:rPr lang="ro-RO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holistinc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ro-RO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approach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in </a:t>
            </a:r>
            <a:r>
              <a:rPr lang="ro-RO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becoming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a </a:t>
            </a:r>
            <a:r>
              <a:rPr lang="ro-RO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physician</a:t>
            </a:r>
            <a:r>
              <a:rPr lang="ro-RO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</a:t>
            </a:r>
            <a:r>
              <a:rPr lang="ro-RO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Anja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ro-RO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Tuulonen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Prof, MD, </a:t>
            </a:r>
            <a:r>
              <a:rPr lang="ro-RO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Head</a:t>
            </a:r>
            <a:r>
              <a:rPr lang="ro-RO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of </a:t>
            </a:r>
            <a:r>
              <a:rPr lang="ro-RO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Department</a:t>
            </a:r>
            <a:r>
              <a:rPr lang="ro-RO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</a:t>
            </a:r>
            <a:r>
              <a:rPr lang="ro-RO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Tays</a:t>
            </a:r>
            <a:r>
              <a:rPr lang="ro-RO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ro-RO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Eye</a:t>
            </a:r>
            <a:r>
              <a:rPr lang="ro-RO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Centre, Tampere University </a:t>
            </a:r>
            <a:r>
              <a:rPr lang="ro-RO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Hospital</a:t>
            </a:r>
            <a:r>
              <a:rPr lang="ro-RO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RO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Sustainability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in </a:t>
            </a:r>
            <a:r>
              <a:rPr lang="ro-RO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leading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ro-RO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change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: </a:t>
            </a:r>
            <a:r>
              <a:rPr lang="ro-RO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value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ro-RO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and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ro-RO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innovation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</a:t>
            </a:r>
            <a:r>
              <a:rPr lang="ro-RO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Ioanna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ro-RO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Psalti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MD, </a:t>
            </a:r>
            <a:r>
              <a:rPr lang="ro-RO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Director, </a:t>
            </a:r>
            <a:r>
              <a:rPr lang="ro-RO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Dime</a:t>
            </a:r>
            <a:r>
              <a:rPr lang="ro-RO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Ltd, UK</a:t>
            </a:r>
            <a:r>
              <a:rPr lang="ro-RO" dirty="0">
                <a:effectLst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RO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Importance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of </a:t>
            </a:r>
            <a:r>
              <a:rPr lang="ro-RO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young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ro-RO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doctors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in </a:t>
            </a:r>
            <a:r>
              <a:rPr lang="ro-RO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Clinical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Leadership</a:t>
            </a:r>
            <a:r>
              <a:rPr lang="ro-RO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Francisco Ribeiro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Mourao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</a:t>
            </a:r>
            <a:r>
              <a:rPr lang="ro-RO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Chairperson</a:t>
            </a:r>
            <a:r>
              <a:rPr lang="ro-RO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</a:t>
            </a:r>
            <a:r>
              <a:rPr lang="ro-RO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Postgraduate</a:t>
            </a:r>
            <a:r>
              <a:rPr lang="ro-RO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Training </a:t>
            </a:r>
            <a:r>
              <a:rPr lang="ro-RO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Committee</a:t>
            </a:r>
            <a:r>
              <a:rPr lang="ro-RO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EJD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Structured Training / ETR / UEMS experience, João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Greno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MD,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UEMS vice-president</a:t>
            </a:r>
            <a:endParaRPr lang="ro-RO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endParaRPr lang="ro-RO" dirty="0"/>
          </a:p>
          <a:p>
            <a:endParaRPr lang="fr-FR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51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Times New Roman" pitchFamily="18" charset="0"/>
              </a:rPr>
              <a:t>1</a:t>
            </a:r>
            <a:endParaRPr lang="ro-RO" sz="1000" i="1">
              <a:latin typeface="Times New Roman CE" charset="-18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Times New Roman" pitchFamily="18" charset="0"/>
              </a:rPr>
              <a:t>1</a:t>
            </a:r>
            <a:endParaRPr lang="ro-RO" sz="1000" i="1">
              <a:latin typeface="Times New Roman CE" charset="-18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Arial" pitchFamily="34" charset="0"/>
              </a:rPr>
              <a:t>1</a:t>
            </a:r>
            <a:endParaRPr lang="ro-RO" sz="1000" i="1">
              <a:latin typeface="Arial CE" charset="-18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Arial" pitchFamily="34" charset="0"/>
              </a:rPr>
              <a:t>1</a:t>
            </a:r>
            <a:endParaRPr lang="ro-RO" sz="1000" i="1">
              <a:latin typeface="Arial CE" charset="-18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8" name="Rectangle 1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5139" name="Rectangle 19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036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Times New Roman" pitchFamily="18" charset="0"/>
              </a:rPr>
              <a:t>1</a:t>
            </a:r>
            <a:endParaRPr lang="ro-RO" sz="1000" i="1">
              <a:latin typeface="Times New Roman CE" charset="-18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Times New Roman" pitchFamily="18" charset="0"/>
              </a:rPr>
              <a:t>1</a:t>
            </a:r>
            <a:endParaRPr lang="ro-RO" sz="1000" i="1">
              <a:latin typeface="Times New Roman CE" charset="-18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Arial" pitchFamily="34" charset="0"/>
              </a:rPr>
              <a:t>1</a:t>
            </a:r>
            <a:endParaRPr lang="ro-RO" sz="1000" i="1">
              <a:latin typeface="Arial CE" charset="-18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Arial" pitchFamily="34" charset="0"/>
              </a:rPr>
              <a:t>1</a:t>
            </a:r>
            <a:endParaRPr lang="ro-RO" sz="1000" i="1">
              <a:latin typeface="Arial CE" charset="-18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8" name="Rectangle 1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5139" name="Rectangle 19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397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Times New Roman" pitchFamily="18" charset="0"/>
              </a:rPr>
              <a:t>1</a:t>
            </a:r>
            <a:endParaRPr lang="ro-RO" sz="1000" i="1">
              <a:latin typeface="Times New Roman CE" charset="-18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Times New Roman" pitchFamily="18" charset="0"/>
              </a:rPr>
              <a:t>1</a:t>
            </a:r>
            <a:endParaRPr lang="ro-RO" sz="1000" i="1">
              <a:latin typeface="Times New Roman CE" charset="-18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Arial" pitchFamily="34" charset="0"/>
              </a:rPr>
              <a:t>1</a:t>
            </a:r>
            <a:endParaRPr lang="ro-RO" sz="1000" i="1">
              <a:latin typeface="Arial CE" charset="-18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Arial" pitchFamily="34" charset="0"/>
              </a:rPr>
              <a:t>1</a:t>
            </a:r>
            <a:endParaRPr lang="ro-RO" sz="1000" i="1">
              <a:latin typeface="Arial CE" charset="-18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8" name="Rectangle 1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5139" name="Rectangle 19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633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Times New Roman" pitchFamily="18" charset="0"/>
              </a:rPr>
              <a:t>1</a:t>
            </a:r>
            <a:endParaRPr lang="ro-RO" sz="1000" i="1">
              <a:latin typeface="Times New Roman CE" charset="-18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Times New Roman" pitchFamily="18" charset="0"/>
              </a:rPr>
              <a:t>1</a:t>
            </a:r>
            <a:endParaRPr lang="ro-RO" sz="1000" i="1">
              <a:latin typeface="Times New Roman CE" charset="-18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Arial" pitchFamily="34" charset="0"/>
              </a:rPr>
              <a:t>1</a:t>
            </a:r>
            <a:endParaRPr lang="ro-RO" sz="1000" i="1">
              <a:latin typeface="Arial CE" charset="-18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Arial" pitchFamily="34" charset="0"/>
              </a:rPr>
              <a:t>1</a:t>
            </a:r>
            <a:endParaRPr lang="ro-RO" sz="1000" i="1">
              <a:latin typeface="Arial CE" charset="-18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8" name="Rectangle 1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5139" name="Rectangle 19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412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Times New Roman" pitchFamily="18" charset="0"/>
              </a:rPr>
              <a:t>1</a:t>
            </a:r>
            <a:endParaRPr lang="ro-RO" sz="1000" i="1">
              <a:latin typeface="Times New Roman CE" charset="-18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Times New Roman" pitchFamily="18" charset="0"/>
              </a:rPr>
              <a:t>1</a:t>
            </a:r>
            <a:endParaRPr lang="ro-RO" sz="1000" i="1">
              <a:latin typeface="Times New Roman CE" charset="-18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Arial" pitchFamily="34" charset="0"/>
              </a:rPr>
              <a:t>1</a:t>
            </a:r>
            <a:endParaRPr lang="ro-RO" sz="1000" i="1">
              <a:latin typeface="Arial CE" charset="-18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Arial" pitchFamily="34" charset="0"/>
              </a:rPr>
              <a:t>1</a:t>
            </a:r>
            <a:endParaRPr lang="ro-RO" sz="1000" i="1">
              <a:latin typeface="Arial CE" charset="-18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8" name="Rectangle 1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5139" name="Rectangle 19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229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Times New Roman" pitchFamily="18" charset="0"/>
              </a:rPr>
              <a:t>1</a:t>
            </a:r>
            <a:endParaRPr lang="ro-RO" sz="1000" i="1">
              <a:latin typeface="Times New Roman CE" charset="-18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Times New Roman" pitchFamily="18" charset="0"/>
              </a:rPr>
              <a:t>1</a:t>
            </a:r>
            <a:endParaRPr lang="ro-RO" sz="1000" i="1">
              <a:latin typeface="Times New Roman CE" charset="-18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Arial" pitchFamily="34" charset="0"/>
              </a:rPr>
              <a:t>1</a:t>
            </a:r>
            <a:endParaRPr lang="ro-RO" sz="1000" i="1">
              <a:latin typeface="Arial CE" charset="-18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Arial" pitchFamily="34" charset="0"/>
              </a:rPr>
              <a:t>1</a:t>
            </a:r>
            <a:endParaRPr lang="ro-RO" sz="1000" i="1">
              <a:latin typeface="Arial CE" charset="-18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8" name="Rectangle 1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5139" name="Rectangle 19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721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Times New Roman" pitchFamily="18" charset="0"/>
              </a:rPr>
              <a:t>1</a:t>
            </a:r>
            <a:endParaRPr lang="ro-RO" sz="1000" i="1">
              <a:latin typeface="Times New Roman CE" charset="-18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Times New Roman" pitchFamily="18" charset="0"/>
              </a:rPr>
              <a:t>1</a:t>
            </a:r>
            <a:endParaRPr lang="ro-RO" sz="1000" i="1">
              <a:latin typeface="Times New Roman CE" charset="-18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Arial" pitchFamily="34" charset="0"/>
              </a:rPr>
              <a:t>1</a:t>
            </a:r>
            <a:endParaRPr lang="ro-RO" sz="1000" i="1">
              <a:latin typeface="Arial CE" charset="-18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ro-RO" sz="1000" i="1">
                <a:latin typeface="Arial" pitchFamily="34" charset="0"/>
              </a:rPr>
              <a:t>1</a:t>
            </a:r>
            <a:endParaRPr lang="ro-RO" sz="1000" i="1">
              <a:latin typeface="Arial CE" charset="-18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8" name="Rectangle 1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5139" name="Rectangle 19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034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1E95-AE5D-4BB6-89C5-834F26F9EC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60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996-0354-424C-A974-E7216336D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16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B631-96AA-4C1E-B9BA-027FAA2E5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71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C618-8F42-4182-808E-7466343880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2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06A4-D580-4233-9B4B-71F7CA4C3E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89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B70EE-0C18-4567-B0CD-8CC1DFAD3D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69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1580-1FCD-4C28-85DE-D7E3B7842F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12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F875-98BD-4FB7-90DB-A400E49DA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2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8AF6-79EA-4826-BEE6-1395AC6C2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19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1E3B-9506-4ADF-8586-B4EFA3B9C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09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E9C6-874C-43C2-B421-DDD088E439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55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4BF01-0958-4200-AC8E-75ACD8A89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1.gif"/><Relationship Id="rId7" Type="http://schemas.openxmlformats.org/officeDocument/2006/relationships/diagramColors" Target="../diagrams/colors8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8.xml"/><Relationship Id="rId10" Type="http://schemas.openxmlformats.org/officeDocument/2006/relationships/image" Target="../media/image2.png"/><Relationship Id="rId4" Type="http://schemas.openxmlformats.org/officeDocument/2006/relationships/diagramData" Target="../diagrams/data8.xml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openxmlformats.org/officeDocument/2006/relationships/image" Target="../media/image15.png"/><Relationship Id="rId3" Type="http://schemas.openxmlformats.org/officeDocument/2006/relationships/image" Target="../media/image11.gif"/><Relationship Id="rId7" Type="http://schemas.openxmlformats.org/officeDocument/2006/relationships/diagramColors" Target="../diagrams/colors9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9.xml"/><Relationship Id="rId10" Type="http://schemas.openxmlformats.org/officeDocument/2006/relationships/image" Target="../media/image2.png"/><Relationship Id="rId4" Type="http://schemas.openxmlformats.org/officeDocument/2006/relationships/diagramData" Target="../diagrams/data9.xml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11.gif"/><Relationship Id="rId7" Type="http://schemas.openxmlformats.org/officeDocument/2006/relationships/diagramColors" Target="../diagrams/colors10.xml"/><Relationship Id="rId12" Type="http://schemas.openxmlformats.org/officeDocument/2006/relationships/image" Target="../media/image4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0.xml"/><Relationship Id="rId1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diagramData" Target="../diagrams/data10.xml"/><Relationship Id="rId9" Type="http://schemas.openxmlformats.org/officeDocument/2006/relationships/image" Target="../media/image1.pn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1.gif"/><Relationship Id="rId7" Type="http://schemas.openxmlformats.org/officeDocument/2006/relationships/diagramColors" Target="../diagrams/colors11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1.xml"/><Relationship Id="rId10" Type="http://schemas.openxmlformats.org/officeDocument/2006/relationships/image" Target="../media/image2.png"/><Relationship Id="rId4" Type="http://schemas.openxmlformats.org/officeDocument/2006/relationships/diagramData" Target="../diagrams/data11.xml"/><Relationship Id="rId9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1.gif"/><Relationship Id="rId7" Type="http://schemas.openxmlformats.org/officeDocument/2006/relationships/diagramColors" Target="../diagrams/colors12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2.xml"/><Relationship Id="rId10" Type="http://schemas.openxmlformats.org/officeDocument/2006/relationships/image" Target="../media/image2.png"/><Relationship Id="rId4" Type="http://schemas.openxmlformats.org/officeDocument/2006/relationships/diagramData" Target="../diagrams/data12.xml"/><Relationship Id="rId9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13" Type="http://schemas.openxmlformats.org/officeDocument/2006/relationships/image" Target="../media/image23.png"/><Relationship Id="rId3" Type="http://schemas.openxmlformats.org/officeDocument/2006/relationships/image" Target="../media/image22.JPG"/><Relationship Id="rId7" Type="http://schemas.openxmlformats.org/officeDocument/2006/relationships/diagramColors" Target="../diagrams/colors13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3.xml"/><Relationship Id="rId10" Type="http://schemas.openxmlformats.org/officeDocument/2006/relationships/image" Target="../media/image2.png"/><Relationship Id="rId4" Type="http://schemas.openxmlformats.org/officeDocument/2006/relationships/diagramData" Target="../diagrams/data13.xml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5.png"/><Relationship Id="rId3" Type="http://schemas.openxmlformats.org/officeDocument/2006/relationships/image" Target="../media/image11.gif"/><Relationship Id="rId7" Type="http://schemas.openxmlformats.org/officeDocument/2006/relationships/diagramColors" Target="../diagrams/colors1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.png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5.png"/><Relationship Id="rId3" Type="http://schemas.openxmlformats.org/officeDocument/2006/relationships/image" Target="../media/image11.gif"/><Relationship Id="rId7" Type="http://schemas.openxmlformats.org/officeDocument/2006/relationships/diagramColors" Target="../diagrams/colors2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.png"/><Relationship Id="rId4" Type="http://schemas.openxmlformats.org/officeDocument/2006/relationships/diagramData" Target="../diagrams/data2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2.png"/><Relationship Id="rId3" Type="http://schemas.openxmlformats.org/officeDocument/2006/relationships/image" Target="../media/image11.gif"/><Relationship Id="rId7" Type="http://schemas.openxmlformats.org/officeDocument/2006/relationships/diagramColors" Target="../diagrams/colors3.xml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4.png"/><Relationship Id="rId5" Type="http://schemas.openxmlformats.org/officeDocument/2006/relationships/diagramLayout" Target="../diagrams/layout3.xml"/><Relationship Id="rId1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diagramData" Target="../diagrams/data3.xml"/><Relationship Id="rId9" Type="http://schemas.openxmlformats.org/officeDocument/2006/relationships/image" Target="../media/image12.png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.gif"/><Relationship Id="rId7" Type="http://schemas.openxmlformats.org/officeDocument/2006/relationships/diagramColors" Target="../diagrams/colors4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2.png"/><Relationship Id="rId4" Type="http://schemas.openxmlformats.org/officeDocument/2006/relationships/diagramData" Target="../diagrams/data4.xml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1.gif"/><Relationship Id="rId7" Type="http://schemas.openxmlformats.org/officeDocument/2006/relationships/diagramColors" Target="../diagrams/colors5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5.xml"/><Relationship Id="rId10" Type="http://schemas.openxmlformats.org/officeDocument/2006/relationships/image" Target="../media/image2.png"/><Relationship Id="rId4" Type="http://schemas.openxmlformats.org/officeDocument/2006/relationships/diagramData" Target="../diagrams/data5.xml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1.gif"/><Relationship Id="rId7" Type="http://schemas.openxmlformats.org/officeDocument/2006/relationships/diagramColors" Target="../diagrams/colors6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6.xml"/><Relationship Id="rId10" Type="http://schemas.openxmlformats.org/officeDocument/2006/relationships/image" Target="../media/image2.png"/><Relationship Id="rId4" Type="http://schemas.openxmlformats.org/officeDocument/2006/relationships/diagramData" Target="../diagrams/data6.xml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1.gif"/><Relationship Id="rId7" Type="http://schemas.openxmlformats.org/officeDocument/2006/relationships/diagramColors" Target="../diagrams/colors7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7.xml"/><Relationship Id="rId10" Type="http://schemas.openxmlformats.org/officeDocument/2006/relationships/image" Target="../media/image2.png"/><Relationship Id="rId4" Type="http://schemas.openxmlformats.org/officeDocument/2006/relationships/diagramData" Target="../diagrams/data7.xm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245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53B7BC6-E739-0F42-9DCB-B53A400D8F5B}"/>
              </a:ext>
            </a:extLst>
          </p:cNvPr>
          <p:cNvSpPr txBox="1"/>
          <p:nvPr/>
        </p:nvSpPr>
        <p:spPr>
          <a:xfrm>
            <a:off x="-5512" y="0"/>
            <a:ext cx="6887819" cy="8555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Clinical Leadership</a:t>
            </a:r>
            <a:endParaRPr lang="fr-FR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54B24-1F9D-4D47-AF01-FBEC5C970396}"/>
              </a:ext>
            </a:extLst>
          </p:cNvPr>
          <p:cNvSpPr txBox="1"/>
          <p:nvPr/>
        </p:nvSpPr>
        <p:spPr>
          <a:xfrm>
            <a:off x="6579312" y="-1"/>
            <a:ext cx="3405616" cy="8555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Academy</a:t>
            </a:r>
            <a:endParaRPr lang="fr-FR" sz="48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1" name="Picture 2" descr="C:\Users\Vlad\Desktop\logoAEMH.gif">
            <a:extLst>
              <a:ext uri="{FF2B5EF4-FFF2-40B4-BE49-F238E27FC236}">
                <a16:creationId xmlns:a16="http://schemas.microsoft.com/office/drawing/2014/main" id="{B7E96EE6-B540-C940-9B5B-33D6FFB70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86" y="0"/>
            <a:ext cx="1650914" cy="84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E36E30A3-A743-1A48-B1A5-2F8BC4A4A3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6826619"/>
              </p:ext>
            </p:extLst>
          </p:nvPr>
        </p:nvGraphicFramePr>
        <p:xfrm>
          <a:off x="-5609" y="1404674"/>
          <a:ext cx="3312368" cy="5431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12" descr="blue.png">
            <a:extLst>
              <a:ext uri="{FF2B5EF4-FFF2-40B4-BE49-F238E27FC236}">
                <a16:creationId xmlns:a16="http://schemas.microsoft.com/office/drawing/2014/main" id="{DA1497CE-42D2-F644-8659-4448E11A96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69000"/>
          </a:blip>
          <a:stretch>
            <a:fillRect/>
          </a:stretch>
        </p:blipFill>
        <p:spPr>
          <a:xfrm flipH="1">
            <a:off x="11935954" y="5868689"/>
            <a:ext cx="273159" cy="79104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4" name="Picture 13" descr="blue.png">
            <a:extLst>
              <a:ext uri="{FF2B5EF4-FFF2-40B4-BE49-F238E27FC236}">
                <a16:creationId xmlns:a16="http://schemas.microsoft.com/office/drawing/2014/main" id="{659F0619-350C-0246-AB29-081F19EB8B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57000"/>
          </a:blip>
          <a:stretch>
            <a:fillRect/>
          </a:stretch>
        </p:blipFill>
        <p:spPr>
          <a:xfrm flipH="1">
            <a:off x="11623142" y="5728832"/>
            <a:ext cx="322396" cy="93363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5" name="Picture 14" descr="blue.png">
            <a:extLst>
              <a:ext uri="{FF2B5EF4-FFF2-40B4-BE49-F238E27FC236}">
                <a16:creationId xmlns:a16="http://schemas.microsoft.com/office/drawing/2014/main" id="{C4D6F16A-504E-2144-9247-3B9D790146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73000"/>
          </a:blip>
          <a:stretch>
            <a:fillRect/>
          </a:stretch>
        </p:blipFill>
        <p:spPr>
          <a:xfrm flipH="1">
            <a:off x="11257068" y="5575315"/>
            <a:ext cx="377109" cy="1092074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6" name="Picture 15" descr="blue.png">
            <a:extLst>
              <a:ext uri="{FF2B5EF4-FFF2-40B4-BE49-F238E27FC236}">
                <a16:creationId xmlns:a16="http://schemas.microsoft.com/office/drawing/2014/main" id="{284966E8-96BD-A047-886F-F1C634D9724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lum contrast="71000"/>
          </a:blip>
          <a:stretch>
            <a:fillRect/>
          </a:stretch>
        </p:blipFill>
        <p:spPr>
          <a:xfrm flipH="1">
            <a:off x="10852244" y="5445224"/>
            <a:ext cx="421370" cy="122025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B5DE75-E7E7-E84C-889D-0E8B8FC64AAE}"/>
              </a:ext>
            </a:extLst>
          </p:cNvPr>
          <p:cNvSpPr/>
          <p:nvPr/>
        </p:nvSpPr>
        <p:spPr>
          <a:xfrm>
            <a:off x="3560769" y="3105700"/>
            <a:ext cx="8544272" cy="275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% of doctors on the board significantly increases organizational performance, in terms of: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quality </a:t>
            </a:r>
            <a:endParaRPr lang="fr-FR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 </a:t>
            </a:r>
            <a:endParaRPr lang="fr-FR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morbidity </a:t>
            </a:r>
            <a:endParaRPr lang="fr-FR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patient satisfaction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42D08E-4515-314B-AC38-303F5B71C958}"/>
              </a:ext>
            </a:extLst>
          </p:cNvPr>
          <p:cNvSpPr/>
          <p:nvPr/>
        </p:nvSpPr>
        <p:spPr>
          <a:xfrm>
            <a:off x="10861842" y="4299427"/>
            <a:ext cx="1351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COST, 2012 </a:t>
            </a: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7C2104-34D8-3542-B713-C2A7395CD042}"/>
              </a:ext>
            </a:extLst>
          </p:cNvPr>
          <p:cNvSpPr/>
          <p:nvPr/>
        </p:nvSpPr>
        <p:spPr>
          <a:xfrm>
            <a:off x="3560769" y="1716022"/>
            <a:ext cx="78352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CL Promotion</a:t>
            </a:r>
          </a:p>
        </p:txBody>
      </p:sp>
    </p:spTree>
    <p:extLst>
      <p:ext uri="{BB962C8B-B14F-4D97-AF65-F5344CB8AC3E}">
        <p14:creationId xmlns:p14="http://schemas.microsoft.com/office/powerpoint/2010/main" val="2039346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53B7BC6-E739-0F42-9DCB-B53A400D8F5B}"/>
              </a:ext>
            </a:extLst>
          </p:cNvPr>
          <p:cNvSpPr txBox="1"/>
          <p:nvPr/>
        </p:nvSpPr>
        <p:spPr>
          <a:xfrm>
            <a:off x="-5512" y="0"/>
            <a:ext cx="6887819" cy="8555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Clinical Leadership</a:t>
            </a:r>
            <a:endParaRPr lang="fr-FR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54B24-1F9D-4D47-AF01-FBEC5C970396}"/>
              </a:ext>
            </a:extLst>
          </p:cNvPr>
          <p:cNvSpPr txBox="1"/>
          <p:nvPr/>
        </p:nvSpPr>
        <p:spPr>
          <a:xfrm>
            <a:off x="6579312" y="-1"/>
            <a:ext cx="3405616" cy="8555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Academy</a:t>
            </a:r>
            <a:endParaRPr lang="fr-FR" sz="48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1" name="Picture 2" descr="C:\Users\Vlad\Desktop\logoAEMH.gif">
            <a:extLst>
              <a:ext uri="{FF2B5EF4-FFF2-40B4-BE49-F238E27FC236}">
                <a16:creationId xmlns:a16="http://schemas.microsoft.com/office/drawing/2014/main" id="{B7E96EE6-B540-C940-9B5B-33D6FFB70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86" y="0"/>
            <a:ext cx="1650914" cy="84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E36E30A3-A743-1A48-B1A5-2F8BC4A4A3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5816798"/>
              </p:ext>
            </p:extLst>
          </p:nvPr>
        </p:nvGraphicFramePr>
        <p:xfrm>
          <a:off x="-5609" y="1404674"/>
          <a:ext cx="3312368" cy="5431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12" descr="blue.png">
            <a:extLst>
              <a:ext uri="{FF2B5EF4-FFF2-40B4-BE49-F238E27FC236}">
                <a16:creationId xmlns:a16="http://schemas.microsoft.com/office/drawing/2014/main" id="{DA1497CE-42D2-F644-8659-4448E11A96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69000"/>
          </a:blip>
          <a:stretch>
            <a:fillRect/>
          </a:stretch>
        </p:blipFill>
        <p:spPr>
          <a:xfrm flipH="1">
            <a:off x="11935954" y="5868689"/>
            <a:ext cx="273159" cy="79104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4" name="Picture 13" descr="blue.png">
            <a:extLst>
              <a:ext uri="{FF2B5EF4-FFF2-40B4-BE49-F238E27FC236}">
                <a16:creationId xmlns:a16="http://schemas.microsoft.com/office/drawing/2014/main" id="{659F0619-350C-0246-AB29-081F19EB8B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57000"/>
          </a:blip>
          <a:stretch>
            <a:fillRect/>
          </a:stretch>
        </p:blipFill>
        <p:spPr>
          <a:xfrm flipH="1">
            <a:off x="11623142" y="5728832"/>
            <a:ext cx="322396" cy="93363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5" name="Picture 14" descr="blue.png">
            <a:extLst>
              <a:ext uri="{FF2B5EF4-FFF2-40B4-BE49-F238E27FC236}">
                <a16:creationId xmlns:a16="http://schemas.microsoft.com/office/drawing/2014/main" id="{C4D6F16A-504E-2144-9247-3B9D790146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73000"/>
          </a:blip>
          <a:stretch>
            <a:fillRect/>
          </a:stretch>
        </p:blipFill>
        <p:spPr>
          <a:xfrm flipH="1">
            <a:off x="11257068" y="5575315"/>
            <a:ext cx="377109" cy="1092074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6" name="Picture 15" descr="blue.png">
            <a:extLst>
              <a:ext uri="{FF2B5EF4-FFF2-40B4-BE49-F238E27FC236}">
                <a16:creationId xmlns:a16="http://schemas.microsoft.com/office/drawing/2014/main" id="{284966E8-96BD-A047-886F-F1C634D9724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lum contrast="71000"/>
          </a:blip>
          <a:stretch>
            <a:fillRect/>
          </a:stretch>
        </p:blipFill>
        <p:spPr>
          <a:xfrm flipH="1">
            <a:off x="10852244" y="5445224"/>
            <a:ext cx="421370" cy="122025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21" name="Picture 1" descr="page10image3843648">
            <a:extLst>
              <a:ext uri="{FF2B5EF4-FFF2-40B4-BE49-F238E27FC236}">
                <a16:creationId xmlns:a16="http://schemas.microsoft.com/office/drawing/2014/main" id="{BF4B3F0F-DDEA-3E4E-8F01-0008FD581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063" y="1451033"/>
            <a:ext cx="5216356" cy="521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698CA6-6972-2E49-96E8-8E144E0F0C19}"/>
              </a:ext>
            </a:extLst>
          </p:cNvPr>
          <p:cNvSpPr txBox="1"/>
          <p:nvPr/>
        </p:nvSpPr>
        <p:spPr>
          <a:xfrm>
            <a:off x="6096000" y="992133"/>
            <a:ext cx="6113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general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Success Story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D496D6-A356-BD4E-8E00-E579F8431937}"/>
              </a:ext>
            </a:extLst>
          </p:cNvPr>
          <p:cNvSpPr txBox="1"/>
          <p:nvPr/>
        </p:nvSpPr>
        <p:spPr>
          <a:xfrm>
            <a:off x="8904311" y="1739030"/>
            <a:ext cx="33048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66FF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  a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</a:t>
            </a:r>
          </a:p>
          <a:p>
            <a:pPr marL="457200" indent="-457200">
              <a:spcBef>
                <a:spcPts val="1200"/>
              </a:spcBef>
              <a:buClr>
                <a:srgbClr val="0066FF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</a:t>
            </a:r>
          </a:p>
          <a:p>
            <a:pPr marL="457200" indent="-457200">
              <a:spcBef>
                <a:spcPts val="1200"/>
              </a:spcBef>
              <a:buClr>
                <a:srgbClr val="0066FF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</a:p>
          <a:p>
            <a:pPr marL="457200" indent="-457200">
              <a:spcBef>
                <a:spcPts val="1200"/>
              </a:spcBef>
              <a:buClr>
                <a:srgbClr val="0066FF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inspirational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agent </a:t>
            </a:r>
          </a:p>
        </p:txBody>
      </p:sp>
    </p:spTree>
    <p:extLst>
      <p:ext uri="{BB962C8B-B14F-4D97-AF65-F5344CB8AC3E}">
        <p14:creationId xmlns:p14="http://schemas.microsoft.com/office/powerpoint/2010/main" val="3860210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53B7BC6-E739-0F42-9DCB-B53A400D8F5B}"/>
              </a:ext>
            </a:extLst>
          </p:cNvPr>
          <p:cNvSpPr txBox="1"/>
          <p:nvPr/>
        </p:nvSpPr>
        <p:spPr>
          <a:xfrm>
            <a:off x="-5512" y="0"/>
            <a:ext cx="6887819" cy="8555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Clinical Leadership</a:t>
            </a:r>
            <a:endParaRPr lang="fr-FR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54B24-1F9D-4D47-AF01-FBEC5C970396}"/>
              </a:ext>
            </a:extLst>
          </p:cNvPr>
          <p:cNvSpPr txBox="1"/>
          <p:nvPr/>
        </p:nvSpPr>
        <p:spPr>
          <a:xfrm>
            <a:off x="6579312" y="-1"/>
            <a:ext cx="3405616" cy="8555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Academy</a:t>
            </a:r>
            <a:endParaRPr lang="fr-FR" sz="48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1" name="Picture 2" descr="C:\Users\Vlad\Desktop\logoAEMH.gif">
            <a:extLst>
              <a:ext uri="{FF2B5EF4-FFF2-40B4-BE49-F238E27FC236}">
                <a16:creationId xmlns:a16="http://schemas.microsoft.com/office/drawing/2014/main" id="{B7E96EE6-B540-C940-9B5B-33D6FFB70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86" y="0"/>
            <a:ext cx="1650914" cy="84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E36E30A3-A743-1A48-B1A5-2F8BC4A4A3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6647723"/>
              </p:ext>
            </p:extLst>
          </p:nvPr>
        </p:nvGraphicFramePr>
        <p:xfrm>
          <a:off x="-5609" y="1404674"/>
          <a:ext cx="3312368" cy="5431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12" descr="blue.png">
            <a:extLst>
              <a:ext uri="{FF2B5EF4-FFF2-40B4-BE49-F238E27FC236}">
                <a16:creationId xmlns:a16="http://schemas.microsoft.com/office/drawing/2014/main" id="{DA1497CE-42D2-F644-8659-4448E11A96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69000"/>
          </a:blip>
          <a:stretch>
            <a:fillRect/>
          </a:stretch>
        </p:blipFill>
        <p:spPr>
          <a:xfrm flipH="1">
            <a:off x="11935954" y="5868689"/>
            <a:ext cx="273159" cy="79104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4" name="Picture 13" descr="blue.png">
            <a:extLst>
              <a:ext uri="{FF2B5EF4-FFF2-40B4-BE49-F238E27FC236}">
                <a16:creationId xmlns:a16="http://schemas.microsoft.com/office/drawing/2014/main" id="{659F0619-350C-0246-AB29-081F19EB8B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57000"/>
          </a:blip>
          <a:stretch>
            <a:fillRect/>
          </a:stretch>
        </p:blipFill>
        <p:spPr>
          <a:xfrm flipH="1">
            <a:off x="11623142" y="5728832"/>
            <a:ext cx="322396" cy="93363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5" name="Picture 14" descr="blue.png">
            <a:extLst>
              <a:ext uri="{FF2B5EF4-FFF2-40B4-BE49-F238E27FC236}">
                <a16:creationId xmlns:a16="http://schemas.microsoft.com/office/drawing/2014/main" id="{C4D6F16A-504E-2144-9247-3B9D790146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73000"/>
          </a:blip>
          <a:stretch>
            <a:fillRect/>
          </a:stretch>
        </p:blipFill>
        <p:spPr>
          <a:xfrm flipH="1">
            <a:off x="11257068" y="5575315"/>
            <a:ext cx="377109" cy="1092074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6" name="Picture 15" descr="blue.png">
            <a:extLst>
              <a:ext uri="{FF2B5EF4-FFF2-40B4-BE49-F238E27FC236}">
                <a16:creationId xmlns:a16="http://schemas.microsoft.com/office/drawing/2014/main" id="{284966E8-96BD-A047-886F-F1C634D9724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lum contrast="71000"/>
          </a:blip>
          <a:stretch>
            <a:fillRect/>
          </a:stretch>
        </p:blipFill>
        <p:spPr>
          <a:xfrm flipH="1">
            <a:off x="10852244" y="5445224"/>
            <a:ext cx="421370" cy="122025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B90748-B1AD-3745-91CF-D25A5C655C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241" y="1685548"/>
            <a:ext cx="2794000" cy="3530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1A1F2E-65BE-DD49-8A4D-B5583E2D2D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191" y="2636912"/>
            <a:ext cx="2578100" cy="25781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3612255-08E4-5F48-B27F-AE1D9832809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07788">
            <a:off x="5071417" y="1982640"/>
            <a:ext cx="2789138" cy="36003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D49F2A-7CD0-764B-8833-8C8B809D0E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29915">
            <a:off x="4855398" y="2398748"/>
            <a:ext cx="2820734" cy="37609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05B22C-F8F3-9346-9694-A5C7238AF8E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01504">
            <a:off x="4257828" y="2455317"/>
            <a:ext cx="2851391" cy="37128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A8A9F64-079F-384B-ABFD-205E7338DDA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18005">
            <a:off x="4196222" y="1996643"/>
            <a:ext cx="2704325" cy="358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7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53B7BC6-E739-0F42-9DCB-B53A400D8F5B}"/>
              </a:ext>
            </a:extLst>
          </p:cNvPr>
          <p:cNvSpPr txBox="1"/>
          <p:nvPr/>
        </p:nvSpPr>
        <p:spPr>
          <a:xfrm>
            <a:off x="-5512" y="0"/>
            <a:ext cx="6887819" cy="8555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Clinical Leadership</a:t>
            </a:r>
            <a:endParaRPr lang="fr-FR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54B24-1F9D-4D47-AF01-FBEC5C970396}"/>
              </a:ext>
            </a:extLst>
          </p:cNvPr>
          <p:cNvSpPr txBox="1"/>
          <p:nvPr/>
        </p:nvSpPr>
        <p:spPr>
          <a:xfrm>
            <a:off x="6579312" y="-1"/>
            <a:ext cx="3405616" cy="8555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Academy</a:t>
            </a:r>
            <a:endParaRPr lang="fr-FR" sz="48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1" name="Picture 2" descr="C:\Users\Vlad\Desktop\logoAEMH.gif">
            <a:extLst>
              <a:ext uri="{FF2B5EF4-FFF2-40B4-BE49-F238E27FC236}">
                <a16:creationId xmlns:a16="http://schemas.microsoft.com/office/drawing/2014/main" id="{B7E96EE6-B540-C940-9B5B-33D6FFB70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86" y="0"/>
            <a:ext cx="1650914" cy="84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E36E30A3-A743-1A48-B1A5-2F8BC4A4A3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2291767"/>
              </p:ext>
            </p:extLst>
          </p:nvPr>
        </p:nvGraphicFramePr>
        <p:xfrm>
          <a:off x="-5609" y="1404674"/>
          <a:ext cx="3312368" cy="5431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12" descr="blue.png">
            <a:extLst>
              <a:ext uri="{FF2B5EF4-FFF2-40B4-BE49-F238E27FC236}">
                <a16:creationId xmlns:a16="http://schemas.microsoft.com/office/drawing/2014/main" id="{DA1497CE-42D2-F644-8659-4448E11A96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69000"/>
          </a:blip>
          <a:stretch>
            <a:fillRect/>
          </a:stretch>
        </p:blipFill>
        <p:spPr>
          <a:xfrm flipH="1">
            <a:off x="11935954" y="5868689"/>
            <a:ext cx="273159" cy="79104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4" name="Picture 13" descr="blue.png">
            <a:extLst>
              <a:ext uri="{FF2B5EF4-FFF2-40B4-BE49-F238E27FC236}">
                <a16:creationId xmlns:a16="http://schemas.microsoft.com/office/drawing/2014/main" id="{659F0619-350C-0246-AB29-081F19EB8B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57000"/>
          </a:blip>
          <a:stretch>
            <a:fillRect/>
          </a:stretch>
        </p:blipFill>
        <p:spPr>
          <a:xfrm flipH="1">
            <a:off x="11623142" y="5728832"/>
            <a:ext cx="322396" cy="93363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5" name="Picture 14" descr="blue.png">
            <a:extLst>
              <a:ext uri="{FF2B5EF4-FFF2-40B4-BE49-F238E27FC236}">
                <a16:creationId xmlns:a16="http://schemas.microsoft.com/office/drawing/2014/main" id="{C4D6F16A-504E-2144-9247-3B9D790146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73000"/>
          </a:blip>
          <a:stretch>
            <a:fillRect/>
          </a:stretch>
        </p:blipFill>
        <p:spPr>
          <a:xfrm flipH="1">
            <a:off x="11257068" y="5575315"/>
            <a:ext cx="377109" cy="1092074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6" name="Picture 15" descr="blue.png">
            <a:extLst>
              <a:ext uri="{FF2B5EF4-FFF2-40B4-BE49-F238E27FC236}">
                <a16:creationId xmlns:a16="http://schemas.microsoft.com/office/drawing/2014/main" id="{284966E8-96BD-A047-886F-F1C634D9724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lum contrast="71000"/>
          </a:blip>
          <a:stretch>
            <a:fillRect/>
          </a:stretch>
        </p:blipFill>
        <p:spPr>
          <a:xfrm flipH="1">
            <a:off x="10852244" y="5445224"/>
            <a:ext cx="421370" cy="122025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179E4D3-B8ED-C443-96C2-8BCA51024184}"/>
              </a:ext>
            </a:extLst>
          </p:cNvPr>
          <p:cNvSpPr txBox="1"/>
          <p:nvPr/>
        </p:nvSpPr>
        <p:spPr>
          <a:xfrm>
            <a:off x="4007768" y="5152501"/>
            <a:ext cx="17289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F32405-0399-7249-8E16-63B64C892622}"/>
              </a:ext>
            </a:extLst>
          </p:cNvPr>
          <p:cNvSpPr/>
          <p:nvPr/>
        </p:nvSpPr>
        <p:spPr>
          <a:xfrm>
            <a:off x="3438397" y="1947999"/>
            <a:ext cx="8753603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Relationship with other similar interest organizations</a:t>
            </a:r>
          </a:p>
          <a:p>
            <a:pPr marL="457200" indent="-457200"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Competency</a:t>
            </a:r>
          </a:p>
          <a:p>
            <a:pPr marL="457200" indent="-457200"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CPD</a:t>
            </a:r>
          </a:p>
          <a:p>
            <a:pPr marL="457200" indent="-457200"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Fellows of the European Board of CL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734916-654A-F44C-910C-7E61D26761EC}"/>
              </a:ext>
            </a:extLst>
          </p:cNvPr>
          <p:cNvSpPr txBox="1"/>
          <p:nvPr/>
        </p:nvSpPr>
        <p:spPr>
          <a:xfrm>
            <a:off x="5713832" y="5174834"/>
            <a:ext cx="22467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A24D84-33AA-204A-84B6-C48F49091AF4}"/>
              </a:ext>
            </a:extLst>
          </p:cNvPr>
          <p:cNvSpPr txBox="1"/>
          <p:nvPr/>
        </p:nvSpPr>
        <p:spPr>
          <a:xfrm>
            <a:off x="7960537" y="5174834"/>
            <a:ext cx="22467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Win</a:t>
            </a:r>
          </a:p>
        </p:txBody>
      </p:sp>
    </p:spTree>
    <p:extLst>
      <p:ext uri="{BB962C8B-B14F-4D97-AF65-F5344CB8AC3E}">
        <p14:creationId xmlns:p14="http://schemas.microsoft.com/office/powerpoint/2010/main" val="1204556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53B7BC6-E739-0F42-9DCB-B53A400D8F5B}"/>
              </a:ext>
            </a:extLst>
          </p:cNvPr>
          <p:cNvSpPr txBox="1"/>
          <p:nvPr/>
        </p:nvSpPr>
        <p:spPr>
          <a:xfrm>
            <a:off x="-5512" y="0"/>
            <a:ext cx="6887819" cy="8555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Clinical Leadership</a:t>
            </a:r>
            <a:endParaRPr lang="fr-FR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54B24-1F9D-4D47-AF01-FBEC5C970396}"/>
              </a:ext>
            </a:extLst>
          </p:cNvPr>
          <p:cNvSpPr txBox="1"/>
          <p:nvPr/>
        </p:nvSpPr>
        <p:spPr>
          <a:xfrm>
            <a:off x="6579312" y="-1"/>
            <a:ext cx="3405616" cy="8555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Academy</a:t>
            </a:r>
            <a:endParaRPr lang="fr-FR" sz="48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1" name="Picture 2" descr="C:\Users\Vlad\Desktop\logoAEMH.gif">
            <a:extLst>
              <a:ext uri="{FF2B5EF4-FFF2-40B4-BE49-F238E27FC236}">
                <a16:creationId xmlns:a16="http://schemas.microsoft.com/office/drawing/2014/main" id="{B7E96EE6-B540-C940-9B5B-33D6FFB70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86" y="0"/>
            <a:ext cx="1650914" cy="84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E36E30A3-A743-1A48-B1A5-2F8BC4A4A3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1834362"/>
              </p:ext>
            </p:extLst>
          </p:nvPr>
        </p:nvGraphicFramePr>
        <p:xfrm>
          <a:off x="-5609" y="1404674"/>
          <a:ext cx="3312368" cy="5431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12" descr="blue.png">
            <a:extLst>
              <a:ext uri="{FF2B5EF4-FFF2-40B4-BE49-F238E27FC236}">
                <a16:creationId xmlns:a16="http://schemas.microsoft.com/office/drawing/2014/main" id="{DA1497CE-42D2-F644-8659-4448E11A96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69000"/>
          </a:blip>
          <a:stretch>
            <a:fillRect/>
          </a:stretch>
        </p:blipFill>
        <p:spPr>
          <a:xfrm flipH="1">
            <a:off x="11935954" y="5868689"/>
            <a:ext cx="273159" cy="79104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4" name="Picture 13" descr="blue.png">
            <a:extLst>
              <a:ext uri="{FF2B5EF4-FFF2-40B4-BE49-F238E27FC236}">
                <a16:creationId xmlns:a16="http://schemas.microsoft.com/office/drawing/2014/main" id="{659F0619-350C-0246-AB29-081F19EB8B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57000"/>
          </a:blip>
          <a:stretch>
            <a:fillRect/>
          </a:stretch>
        </p:blipFill>
        <p:spPr>
          <a:xfrm flipH="1">
            <a:off x="11623142" y="5728832"/>
            <a:ext cx="322396" cy="93363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5" name="Picture 14" descr="blue.png">
            <a:extLst>
              <a:ext uri="{FF2B5EF4-FFF2-40B4-BE49-F238E27FC236}">
                <a16:creationId xmlns:a16="http://schemas.microsoft.com/office/drawing/2014/main" id="{C4D6F16A-504E-2144-9247-3B9D790146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73000"/>
          </a:blip>
          <a:stretch>
            <a:fillRect/>
          </a:stretch>
        </p:blipFill>
        <p:spPr>
          <a:xfrm flipH="1">
            <a:off x="11257068" y="5575315"/>
            <a:ext cx="377109" cy="1092074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6" name="Picture 15" descr="blue.png">
            <a:extLst>
              <a:ext uri="{FF2B5EF4-FFF2-40B4-BE49-F238E27FC236}">
                <a16:creationId xmlns:a16="http://schemas.microsoft.com/office/drawing/2014/main" id="{284966E8-96BD-A047-886F-F1C634D9724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lum contrast="71000"/>
          </a:blip>
          <a:stretch>
            <a:fillRect/>
          </a:stretch>
        </p:blipFill>
        <p:spPr>
          <a:xfrm flipH="1">
            <a:off x="10852244" y="5445224"/>
            <a:ext cx="421370" cy="122025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43F25FF-5E26-4449-A230-779B769A9A8C}"/>
              </a:ext>
            </a:extLst>
          </p:cNvPr>
          <p:cNvSpPr/>
          <p:nvPr/>
        </p:nvSpPr>
        <p:spPr>
          <a:xfrm>
            <a:off x="3306759" y="1404673"/>
            <a:ext cx="888524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24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Provides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legitimacy </a:t>
            </a:r>
          </a:p>
          <a:p>
            <a:pPr marL="457200" indent="-457200">
              <a:spcBef>
                <a:spcPts val="12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Provides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credibility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gap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and clinicians</a:t>
            </a:r>
            <a:endParaRPr lang="fr-FR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Brings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specialist knowledge</a:t>
            </a:r>
          </a:p>
          <a:p>
            <a:pPr marL="457200" indent="-457200">
              <a:spcBef>
                <a:spcPts val="12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Brings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capital </a:t>
            </a:r>
          </a:p>
          <a:p>
            <a:pPr marL="444500">
              <a:spcBef>
                <a:spcPts val="1200"/>
              </a:spcBef>
              <a:buClr>
                <a:srgbClr val="0070C0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the strategic decision-making process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76ED9A-547A-AC4C-8CB5-A950053E36B1}"/>
              </a:ext>
            </a:extLst>
          </p:cNvPr>
          <p:cNvSpPr/>
          <p:nvPr/>
        </p:nvSpPr>
        <p:spPr>
          <a:xfrm>
            <a:off x="3306098" y="4802521"/>
            <a:ext cx="86291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>
              <a:spcBef>
                <a:spcPts val="12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Offers </a:t>
            </a:r>
            <a:r>
              <a: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Personal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2319737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3ADD11D2-EEC5-174C-9E88-D498B826A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2"/>
            <a:ext cx="12175841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3B7BC6-E739-0F42-9DCB-B53A400D8F5B}"/>
              </a:ext>
            </a:extLst>
          </p:cNvPr>
          <p:cNvSpPr txBox="1"/>
          <p:nvPr/>
        </p:nvSpPr>
        <p:spPr>
          <a:xfrm>
            <a:off x="-5512" y="0"/>
            <a:ext cx="6887819" cy="8555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Clinical Leadership</a:t>
            </a:r>
            <a:endParaRPr lang="fr-FR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54B24-1F9D-4D47-AF01-FBEC5C970396}"/>
              </a:ext>
            </a:extLst>
          </p:cNvPr>
          <p:cNvSpPr txBox="1"/>
          <p:nvPr/>
        </p:nvSpPr>
        <p:spPr>
          <a:xfrm>
            <a:off x="6579312" y="-1"/>
            <a:ext cx="3405616" cy="8555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Academy</a:t>
            </a:r>
            <a:endParaRPr lang="fr-FR" sz="48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E36E30A3-A743-1A48-B1A5-2F8BC4A4A3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5852387"/>
              </p:ext>
            </p:extLst>
          </p:nvPr>
        </p:nvGraphicFramePr>
        <p:xfrm>
          <a:off x="-5609" y="1404674"/>
          <a:ext cx="3312368" cy="5431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12" descr="blue.png">
            <a:extLst>
              <a:ext uri="{FF2B5EF4-FFF2-40B4-BE49-F238E27FC236}">
                <a16:creationId xmlns:a16="http://schemas.microsoft.com/office/drawing/2014/main" id="{DA1497CE-42D2-F644-8659-4448E11A96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69000"/>
          </a:blip>
          <a:stretch>
            <a:fillRect/>
          </a:stretch>
        </p:blipFill>
        <p:spPr>
          <a:xfrm flipH="1">
            <a:off x="11935954" y="5868689"/>
            <a:ext cx="273159" cy="79104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4" name="Picture 13" descr="blue.png">
            <a:extLst>
              <a:ext uri="{FF2B5EF4-FFF2-40B4-BE49-F238E27FC236}">
                <a16:creationId xmlns:a16="http://schemas.microsoft.com/office/drawing/2014/main" id="{659F0619-350C-0246-AB29-081F19EB8B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57000"/>
          </a:blip>
          <a:stretch>
            <a:fillRect/>
          </a:stretch>
        </p:blipFill>
        <p:spPr>
          <a:xfrm flipH="1">
            <a:off x="11623142" y="5728832"/>
            <a:ext cx="322396" cy="93363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5" name="Picture 14" descr="blue.png">
            <a:extLst>
              <a:ext uri="{FF2B5EF4-FFF2-40B4-BE49-F238E27FC236}">
                <a16:creationId xmlns:a16="http://schemas.microsoft.com/office/drawing/2014/main" id="{C4D6F16A-504E-2144-9247-3B9D790146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73000"/>
          </a:blip>
          <a:stretch>
            <a:fillRect/>
          </a:stretch>
        </p:blipFill>
        <p:spPr>
          <a:xfrm flipH="1">
            <a:off x="11257068" y="5575315"/>
            <a:ext cx="377109" cy="1092074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6" name="Picture 15" descr="blue.png">
            <a:extLst>
              <a:ext uri="{FF2B5EF4-FFF2-40B4-BE49-F238E27FC236}">
                <a16:creationId xmlns:a16="http://schemas.microsoft.com/office/drawing/2014/main" id="{284966E8-96BD-A047-886F-F1C634D9724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lum contrast="71000"/>
          </a:blip>
          <a:stretch>
            <a:fillRect/>
          </a:stretch>
        </p:blipFill>
        <p:spPr>
          <a:xfrm flipH="1">
            <a:off x="10852244" y="5445224"/>
            <a:ext cx="421370" cy="122025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60E3DB-0F49-124F-B673-DB49909A2F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841" y="-1"/>
            <a:ext cx="1651000" cy="825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3761CDB-9DD7-B44E-9CF8-359C7FF2C632}"/>
              </a:ext>
            </a:extLst>
          </p:cNvPr>
          <p:cNvSpPr/>
          <p:nvPr/>
        </p:nvSpPr>
        <p:spPr>
          <a:xfrm>
            <a:off x="3306098" y="4802521"/>
            <a:ext cx="86291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200"/>
              </a:spcBef>
              <a:buClr>
                <a:srgbClr val="0070C0"/>
              </a:buClr>
            </a:pPr>
            <a:r>
              <a: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Personal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1726153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86D2CA7-5FD0-D242-BD0B-CB147067E9EE}"/>
              </a:ext>
            </a:extLst>
          </p:cNvPr>
          <p:cNvGrpSpPr/>
          <p:nvPr/>
        </p:nvGrpSpPr>
        <p:grpSpPr>
          <a:xfrm>
            <a:off x="2351584" y="620688"/>
            <a:ext cx="8064896" cy="6237312"/>
            <a:chOff x="1847528" y="620688"/>
            <a:chExt cx="8064896" cy="6237312"/>
          </a:xfrm>
        </p:grpSpPr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2D6A5481-0217-B243-BCC9-96D4358EE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5147072"/>
              <a:ext cx="1905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D9B0ADDD-CAA5-FF42-B99A-35E6FDF95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5147072"/>
              <a:ext cx="2895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21" name="Picture 20" descr="blue.png">
              <a:extLst>
                <a:ext uri="{FF2B5EF4-FFF2-40B4-BE49-F238E27FC236}">
                  <a16:creationId xmlns:a16="http://schemas.microsoft.com/office/drawing/2014/main" id="{E0C0EB1D-CA0B-274F-A353-3589474FF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lum contrast="69000"/>
            </a:blip>
            <a:stretch>
              <a:fillRect/>
            </a:stretch>
          </p:blipFill>
          <p:spPr>
            <a:xfrm flipH="1">
              <a:off x="8411820" y="3085083"/>
              <a:ext cx="590319" cy="182880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2" name="Picture 21" descr="blue.png">
              <a:extLst>
                <a:ext uri="{FF2B5EF4-FFF2-40B4-BE49-F238E27FC236}">
                  <a16:creationId xmlns:a16="http://schemas.microsoft.com/office/drawing/2014/main" id="{CB358AE0-87D1-D846-8AF6-E32F5A1BC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lum contrast="57000"/>
            </a:blip>
            <a:stretch>
              <a:fillRect/>
            </a:stretch>
          </p:blipFill>
          <p:spPr>
            <a:xfrm flipH="1">
              <a:off x="7661590" y="2759863"/>
              <a:ext cx="831221" cy="215844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3" name="Picture 22" descr="blue.png">
              <a:extLst>
                <a:ext uri="{FF2B5EF4-FFF2-40B4-BE49-F238E27FC236}">
                  <a16:creationId xmlns:a16="http://schemas.microsoft.com/office/drawing/2014/main" id="{A562EA57-CF24-9A42-ABCE-039813F59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lum contrast="73000"/>
            </a:blip>
            <a:stretch>
              <a:fillRect/>
            </a:stretch>
          </p:blipFill>
          <p:spPr>
            <a:xfrm flipH="1">
              <a:off x="6888089" y="2393560"/>
              <a:ext cx="919197" cy="2524743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4" name="Picture 23" descr="blue.png">
              <a:extLst>
                <a:ext uri="{FF2B5EF4-FFF2-40B4-BE49-F238E27FC236}">
                  <a16:creationId xmlns:a16="http://schemas.microsoft.com/office/drawing/2014/main" id="{84860E0E-E657-A648-92D4-038B29EEB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contrast="71000"/>
            </a:blip>
            <a:stretch>
              <a:fillRect/>
            </a:stretch>
          </p:blipFill>
          <p:spPr>
            <a:xfrm flipH="1">
              <a:off x="6094166" y="2092808"/>
              <a:ext cx="937938" cy="2821075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5" name="Picture 24" descr="silver.png">
              <a:extLst>
                <a:ext uri="{FF2B5EF4-FFF2-40B4-BE49-F238E27FC236}">
                  <a16:creationId xmlns:a16="http://schemas.microsoft.com/office/drawing/2014/main" id="{4C59B205-2742-A141-9B09-7865CAC7D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3459089" y="1358976"/>
              <a:ext cx="1189112" cy="3559329"/>
            </a:xfrm>
            <a:prstGeom prst="rect">
              <a:avLst/>
            </a:prstGeom>
            <a:noFill/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227BAEF-CA3E-B541-B288-43B17BA79D65}"/>
                </a:ext>
              </a:extLst>
            </p:cNvPr>
            <p:cNvSpPr/>
            <p:nvPr/>
          </p:nvSpPr>
          <p:spPr>
            <a:xfrm>
              <a:off x="1847528" y="620688"/>
              <a:ext cx="8064896" cy="6237312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/>
            </a:p>
          </p:txBody>
        </p:sp>
      </p:grpSp>
      <p:pic>
        <p:nvPicPr>
          <p:cNvPr id="50178" name="Picture 2" descr="D:\MyDocsVT\Prezentari\Idei\Ovidius B-W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24944"/>
            <a:ext cx="2731507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30083" y="3197312"/>
            <a:ext cx="3743078" cy="1204395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Vlad TICA</a:t>
            </a:r>
            <a:endParaRPr lang="ro-RO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3091" y="4250592"/>
            <a:ext cx="7075512" cy="1341512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n-US" sz="3800" b="1" dirty="0"/>
              <a:t>Professor &amp; Chair, OB/GYN Dept.</a:t>
            </a:r>
          </a:p>
          <a:p>
            <a:pPr algn="r"/>
            <a:r>
              <a:rPr lang="en-US" sz="3600" dirty="0"/>
              <a:t>University «Ovidius», Constanta, Romania</a:t>
            </a:r>
          </a:p>
          <a:p>
            <a:pPr algn="r"/>
            <a:r>
              <a:rPr lang="en-US" sz="3700" b="1" dirty="0"/>
              <a:t>Psychotherapist</a:t>
            </a:r>
          </a:p>
        </p:txBody>
      </p:sp>
      <p:pic>
        <p:nvPicPr>
          <p:cNvPr id="8195" name="Picture 3" descr="sigla univ ovidi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050" y="5626583"/>
            <a:ext cx="838200" cy="821764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D:\MyDocsVT\Sigle, C viz\Sigla\Sigla Clinica OG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695" y="5614913"/>
            <a:ext cx="601720" cy="833437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Sig-fac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720" y="5626586"/>
            <a:ext cx="838200" cy="83820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0061695" y="846570"/>
            <a:ext cx="2130305" cy="15121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3100" dirty="0">
                <a:solidFill>
                  <a:prstClr val="black">
                    <a:tint val="75000"/>
                  </a:prstClr>
                </a:solidFill>
              </a:rPr>
              <a:t>Conference </a:t>
            </a:r>
          </a:p>
          <a:p>
            <a:pPr algn="r" fontAlgn="auto">
              <a:spcAft>
                <a:spcPts val="0"/>
              </a:spcAft>
            </a:pPr>
            <a:r>
              <a:rPr lang="en-US" sz="3100" dirty="0">
                <a:solidFill>
                  <a:prstClr val="black">
                    <a:tint val="75000"/>
                  </a:prstClr>
                </a:solidFill>
              </a:rPr>
              <a:t>Oslo </a:t>
            </a:r>
          </a:p>
          <a:p>
            <a:pPr algn="r" fontAlgn="auto">
              <a:spcAft>
                <a:spcPts val="0"/>
              </a:spcAft>
            </a:pPr>
            <a:r>
              <a:rPr lang="en-US" sz="3100" dirty="0">
                <a:solidFill>
                  <a:prstClr val="black">
                    <a:tint val="75000"/>
                  </a:prstClr>
                </a:solidFill>
              </a:rPr>
              <a:t>2019</a:t>
            </a:r>
            <a:endParaRPr lang="en-US" sz="36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6" descr="C:\Users\Fujitsu\AppData\Local\Microsoft\Windows\Temporary Internet Files\Content.IE5\VSCU7VMR\MC900439599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99" y="902270"/>
            <a:ext cx="1943894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6DF730-01BE-7543-A7E9-8E79048CFD10}"/>
              </a:ext>
            </a:extLst>
          </p:cNvPr>
          <p:cNvSpPr txBox="1"/>
          <p:nvPr/>
        </p:nvSpPr>
        <p:spPr>
          <a:xfrm>
            <a:off x="-5512" y="0"/>
            <a:ext cx="6887819" cy="8555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Clinical Leadership</a:t>
            </a:r>
            <a:endParaRPr lang="fr-FR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621E9B-82EC-C44C-B8EA-871D17292F7A}"/>
              </a:ext>
            </a:extLst>
          </p:cNvPr>
          <p:cNvSpPr txBox="1"/>
          <p:nvPr/>
        </p:nvSpPr>
        <p:spPr>
          <a:xfrm>
            <a:off x="6579312" y="-1"/>
            <a:ext cx="3405616" cy="8555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Academy</a:t>
            </a:r>
            <a:endParaRPr lang="fr-FR" sz="48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7" name="Picture 2" descr="C:\Users\Vlad\Desktop\logoAEMH.gif">
            <a:extLst>
              <a:ext uri="{FF2B5EF4-FFF2-40B4-BE49-F238E27FC236}">
                <a16:creationId xmlns:a16="http://schemas.microsoft.com/office/drawing/2014/main" id="{4E4DD080-0A9E-8C4D-BB6B-F4799439A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86" y="0"/>
            <a:ext cx="1650914" cy="84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228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ubtitle 2">
            <a:extLst>
              <a:ext uri="{FF2B5EF4-FFF2-40B4-BE49-F238E27FC236}">
                <a16:creationId xmlns:a16="http://schemas.microsoft.com/office/drawing/2014/main" id="{21FCD5D6-6DF3-7545-8D11-EFE368EC0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3091" y="4250592"/>
            <a:ext cx="7075512" cy="1341512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n-US" sz="3800" b="1" dirty="0">
                <a:solidFill>
                  <a:schemeClr val="bg1">
                    <a:lumMod val="75000"/>
                  </a:schemeClr>
                </a:solidFill>
              </a:rPr>
              <a:t>Professor &amp; Chair, OB/GYN Dept.</a:t>
            </a:r>
          </a:p>
          <a:p>
            <a:pPr algn="r"/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University «Ovidius», Constanta, Romania</a:t>
            </a:r>
          </a:p>
          <a:p>
            <a:pPr algn="r"/>
            <a:r>
              <a:rPr lang="en-US" sz="3700" b="1" dirty="0">
                <a:solidFill>
                  <a:schemeClr val="bg1">
                    <a:lumMod val="75000"/>
                  </a:schemeClr>
                </a:solidFill>
              </a:rPr>
              <a:t>Psychotherapist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3B7BC6-E739-0F42-9DCB-B53A400D8F5B}"/>
              </a:ext>
            </a:extLst>
          </p:cNvPr>
          <p:cNvSpPr txBox="1"/>
          <p:nvPr/>
        </p:nvSpPr>
        <p:spPr>
          <a:xfrm>
            <a:off x="-5512" y="0"/>
            <a:ext cx="6887819" cy="8555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Clinical Leadership</a:t>
            </a:r>
            <a:endParaRPr lang="fr-FR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54B24-1F9D-4D47-AF01-FBEC5C970396}"/>
              </a:ext>
            </a:extLst>
          </p:cNvPr>
          <p:cNvSpPr txBox="1"/>
          <p:nvPr/>
        </p:nvSpPr>
        <p:spPr>
          <a:xfrm>
            <a:off x="6579312" y="-1"/>
            <a:ext cx="3405616" cy="8555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Academy</a:t>
            </a:r>
            <a:endParaRPr lang="fr-FR" sz="48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1" name="Picture 2" descr="C:\Users\Vlad\Desktop\logoAEMH.gif">
            <a:extLst>
              <a:ext uri="{FF2B5EF4-FFF2-40B4-BE49-F238E27FC236}">
                <a16:creationId xmlns:a16="http://schemas.microsoft.com/office/drawing/2014/main" id="{B7E96EE6-B540-C940-9B5B-33D6FFB70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86" y="0"/>
            <a:ext cx="1650914" cy="84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E36E30A3-A743-1A48-B1A5-2F8BC4A4A3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0068040"/>
              </p:ext>
            </p:extLst>
          </p:nvPr>
        </p:nvGraphicFramePr>
        <p:xfrm>
          <a:off x="-5609" y="1404674"/>
          <a:ext cx="3312368" cy="5431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Rectangle 4">
            <a:extLst>
              <a:ext uri="{FF2B5EF4-FFF2-40B4-BE49-F238E27FC236}">
                <a16:creationId xmlns:a16="http://schemas.microsoft.com/office/drawing/2014/main" id="{989286FB-BE63-744C-9BD4-0BA5A8E41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7256" y="5147072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51DE7915-1C4A-504C-BA3F-55029F6D2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5656" y="5147072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2" name="Picture 21" descr="blue.png">
            <a:extLst>
              <a:ext uri="{FF2B5EF4-FFF2-40B4-BE49-F238E27FC236}">
                <a16:creationId xmlns:a16="http://schemas.microsoft.com/office/drawing/2014/main" id="{2B890532-7B25-384E-A2C3-58CCB2FF38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69000"/>
          </a:blip>
          <a:stretch>
            <a:fillRect/>
          </a:stretch>
        </p:blipFill>
        <p:spPr>
          <a:xfrm flipH="1">
            <a:off x="8915876" y="3085083"/>
            <a:ext cx="590319" cy="18288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23" name="Picture 22" descr="blue.png">
            <a:extLst>
              <a:ext uri="{FF2B5EF4-FFF2-40B4-BE49-F238E27FC236}">
                <a16:creationId xmlns:a16="http://schemas.microsoft.com/office/drawing/2014/main" id="{5DE2D4B5-8211-8C4E-9825-03AA339A64C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57000"/>
          </a:blip>
          <a:stretch>
            <a:fillRect/>
          </a:stretch>
        </p:blipFill>
        <p:spPr>
          <a:xfrm flipH="1">
            <a:off x="8165646" y="2759863"/>
            <a:ext cx="831221" cy="215844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24" name="Picture 23" descr="blue.png">
            <a:extLst>
              <a:ext uri="{FF2B5EF4-FFF2-40B4-BE49-F238E27FC236}">
                <a16:creationId xmlns:a16="http://schemas.microsoft.com/office/drawing/2014/main" id="{A4D2D1E7-FBD6-0C43-8902-ECE6E0AA126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73000"/>
          </a:blip>
          <a:stretch>
            <a:fillRect/>
          </a:stretch>
        </p:blipFill>
        <p:spPr>
          <a:xfrm flipH="1">
            <a:off x="7392145" y="2393560"/>
            <a:ext cx="919197" cy="2524743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25" name="Picture 24" descr="blue.png">
            <a:extLst>
              <a:ext uri="{FF2B5EF4-FFF2-40B4-BE49-F238E27FC236}">
                <a16:creationId xmlns:a16="http://schemas.microsoft.com/office/drawing/2014/main" id="{BC09AE49-E065-CA48-A72D-9A890F604F9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lum contrast="71000"/>
          </a:blip>
          <a:stretch>
            <a:fillRect/>
          </a:stretch>
        </p:blipFill>
        <p:spPr>
          <a:xfrm flipH="1">
            <a:off x="6598222" y="2092808"/>
            <a:ext cx="937938" cy="282107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26" name="Picture 25" descr="silver.png">
            <a:extLst>
              <a:ext uri="{FF2B5EF4-FFF2-40B4-BE49-F238E27FC236}">
                <a16:creationId xmlns:a16="http://schemas.microsoft.com/office/drawing/2014/main" id="{0F3EF701-8929-4847-99DC-50C30E64BD58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3963145" y="1358976"/>
            <a:ext cx="1189112" cy="3559329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54111271-473B-3A42-91DC-234803D19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30083" y="3197312"/>
            <a:ext cx="3743078" cy="1204395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en-US" b="1" cap="all" dirty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Vlad TICA</a:t>
            </a:r>
            <a:endParaRPr lang="ro-RO" b="1" cap="all" dirty="0">
              <a:ln/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4978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ubtitle 2">
            <a:extLst>
              <a:ext uri="{FF2B5EF4-FFF2-40B4-BE49-F238E27FC236}">
                <a16:creationId xmlns:a16="http://schemas.microsoft.com/office/drawing/2014/main" id="{2A909E82-33FC-8743-B3CF-633DE56AC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3091" y="4250592"/>
            <a:ext cx="7075512" cy="1341512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n-US" sz="3800" b="1" dirty="0">
                <a:solidFill>
                  <a:schemeClr val="bg1">
                    <a:lumMod val="75000"/>
                  </a:schemeClr>
                </a:solidFill>
              </a:rPr>
              <a:t>Professor &amp; Chair, OB/GYN Dept.</a:t>
            </a:r>
          </a:p>
          <a:p>
            <a:pPr algn="r"/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University «Ovidius», Constanta, Romania</a:t>
            </a:r>
          </a:p>
          <a:p>
            <a:pPr algn="r"/>
            <a:r>
              <a:rPr lang="en-US" sz="3700" b="1" dirty="0">
                <a:solidFill>
                  <a:schemeClr val="bg1">
                    <a:lumMod val="75000"/>
                  </a:schemeClr>
                </a:solidFill>
              </a:rPr>
              <a:t>Psychotherapist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3B7BC6-E739-0F42-9DCB-B53A400D8F5B}"/>
              </a:ext>
            </a:extLst>
          </p:cNvPr>
          <p:cNvSpPr txBox="1"/>
          <p:nvPr/>
        </p:nvSpPr>
        <p:spPr>
          <a:xfrm>
            <a:off x="-5512" y="0"/>
            <a:ext cx="6887819" cy="8555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Clinical Leadership</a:t>
            </a:r>
            <a:endParaRPr lang="fr-FR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54B24-1F9D-4D47-AF01-FBEC5C970396}"/>
              </a:ext>
            </a:extLst>
          </p:cNvPr>
          <p:cNvSpPr txBox="1"/>
          <p:nvPr/>
        </p:nvSpPr>
        <p:spPr>
          <a:xfrm>
            <a:off x="6579312" y="-1"/>
            <a:ext cx="3405616" cy="8555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Academy</a:t>
            </a:r>
            <a:endParaRPr lang="fr-FR" sz="48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1" name="Picture 2" descr="C:\Users\Vlad\Desktop\logoAEMH.gif">
            <a:extLst>
              <a:ext uri="{FF2B5EF4-FFF2-40B4-BE49-F238E27FC236}">
                <a16:creationId xmlns:a16="http://schemas.microsoft.com/office/drawing/2014/main" id="{B7E96EE6-B540-C940-9B5B-33D6FFB70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86" y="0"/>
            <a:ext cx="1650914" cy="84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E36E30A3-A743-1A48-B1A5-2F8BC4A4A3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692787"/>
              </p:ext>
            </p:extLst>
          </p:nvPr>
        </p:nvGraphicFramePr>
        <p:xfrm>
          <a:off x="-5609" y="1404674"/>
          <a:ext cx="3312368" cy="5431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ectangle 4">
            <a:extLst>
              <a:ext uri="{FF2B5EF4-FFF2-40B4-BE49-F238E27FC236}">
                <a16:creationId xmlns:a16="http://schemas.microsoft.com/office/drawing/2014/main" id="{4E0F959C-365E-5E42-9427-BB5094745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7256" y="5147072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E798328B-4561-6048-9B21-D0799C7F9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5656" y="5147072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9" name="Picture 18" descr="blue.png">
            <a:extLst>
              <a:ext uri="{FF2B5EF4-FFF2-40B4-BE49-F238E27FC236}">
                <a16:creationId xmlns:a16="http://schemas.microsoft.com/office/drawing/2014/main" id="{04A5F808-B575-274E-86A9-9F19C2A252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69000"/>
          </a:blip>
          <a:stretch>
            <a:fillRect/>
          </a:stretch>
        </p:blipFill>
        <p:spPr>
          <a:xfrm flipH="1">
            <a:off x="8915876" y="3085083"/>
            <a:ext cx="590319" cy="18288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20" name="Picture 19" descr="blue.png">
            <a:extLst>
              <a:ext uri="{FF2B5EF4-FFF2-40B4-BE49-F238E27FC236}">
                <a16:creationId xmlns:a16="http://schemas.microsoft.com/office/drawing/2014/main" id="{D417A132-C057-904D-A032-7FFC52760D2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57000"/>
          </a:blip>
          <a:stretch>
            <a:fillRect/>
          </a:stretch>
        </p:blipFill>
        <p:spPr>
          <a:xfrm flipH="1">
            <a:off x="8165646" y="2759863"/>
            <a:ext cx="831221" cy="215844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21" name="Picture 20" descr="blue.png">
            <a:extLst>
              <a:ext uri="{FF2B5EF4-FFF2-40B4-BE49-F238E27FC236}">
                <a16:creationId xmlns:a16="http://schemas.microsoft.com/office/drawing/2014/main" id="{EC213AC2-6D78-E240-A38F-ABDBD4468C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73000"/>
          </a:blip>
          <a:stretch>
            <a:fillRect/>
          </a:stretch>
        </p:blipFill>
        <p:spPr>
          <a:xfrm flipH="1">
            <a:off x="7392145" y="2393560"/>
            <a:ext cx="919197" cy="2524743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22" name="Picture 21" descr="blue.png">
            <a:extLst>
              <a:ext uri="{FF2B5EF4-FFF2-40B4-BE49-F238E27FC236}">
                <a16:creationId xmlns:a16="http://schemas.microsoft.com/office/drawing/2014/main" id="{D718FB61-7D35-3E44-ADCE-1A6FB1EF543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lum contrast="71000"/>
          </a:blip>
          <a:stretch>
            <a:fillRect/>
          </a:stretch>
        </p:blipFill>
        <p:spPr>
          <a:xfrm flipH="1">
            <a:off x="6598222" y="2092808"/>
            <a:ext cx="937938" cy="282107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23" name="Picture 22" descr="silver.png">
            <a:extLst>
              <a:ext uri="{FF2B5EF4-FFF2-40B4-BE49-F238E27FC236}">
                <a16:creationId xmlns:a16="http://schemas.microsoft.com/office/drawing/2014/main" id="{C8D965D0-36A8-9F46-9734-A3BBC6C7DE91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3963145" y="1358976"/>
            <a:ext cx="1189112" cy="3559329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302A5E38-21F9-E544-B45C-27298BA36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30083" y="3197312"/>
            <a:ext cx="3743078" cy="1204395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en-US" b="1" cap="all" dirty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Vlad TICA</a:t>
            </a:r>
            <a:endParaRPr lang="ro-RO" b="1" cap="all" dirty="0">
              <a:ln/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3535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53B7BC6-E739-0F42-9DCB-B53A400D8F5B}"/>
              </a:ext>
            </a:extLst>
          </p:cNvPr>
          <p:cNvSpPr txBox="1"/>
          <p:nvPr/>
        </p:nvSpPr>
        <p:spPr>
          <a:xfrm>
            <a:off x="-5512" y="0"/>
            <a:ext cx="6887819" cy="8555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Clinical Leadership</a:t>
            </a:r>
            <a:endParaRPr lang="fr-FR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54B24-1F9D-4D47-AF01-FBEC5C970396}"/>
              </a:ext>
            </a:extLst>
          </p:cNvPr>
          <p:cNvSpPr txBox="1"/>
          <p:nvPr/>
        </p:nvSpPr>
        <p:spPr>
          <a:xfrm>
            <a:off x="6579312" y="-1"/>
            <a:ext cx="3405616" cy="8555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Academy</a:t>
            </a:r>
            <a:endParaRPr lang="fr-FR" sz="48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1" name="Picture 2" descr="C:\Users\Vlad\Desktop\logoAEMH.gif">
            <a:extLst>
              <a:ext uri="{FF2B5EF4-FFF2-40B4-BE49-F238E27FC236}">
                <a16:creationId xmlns:a16="http://schemas.microsoft.com/office/drawing/2014/main" id="{B7E96EE6-B540-C940-9B5B-33D6FFB70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86" y="0"/>
            <a:ext cx="1650914" cy="84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E36E30A3-A743-1A48-B1A5-2F8BC4A4A3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7372334"/>
              </p:ext>
            </p:extLst>
          </p:nvPr>
        </p:nvGraphicFramePr>
        <p:xfrm>
          <a:off x="-5609" y="1404674"/>
          <a:ext cx="3312368" cy="5431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 descr="A picture containing mug&#10;&#10;Description automatically generated">
            <a:extLst>
              <a:ext uri="{FF2B5EF4-FFF2-40B4-BE49-F238E27FC236}">
                <a16:creationId xmlns:a16="http://schemas.microsoft.com/office/drawing/2014/main" id="{03A93B2D-0F58-B440-BC5E-7B57C218FB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944" y="2410756"/>
            <a:ext cx="2059656" cy="1951253"/>
          </a:xfrm>
          <a:prstGeom prst="rect">
            <a:avLst/>
          </a:prstGeom>
        </p:spPr>
      </p:pic>
      <p:pic>
        <p:nvPicPr>
          <p:cNvPr id="5" name="Picture 4" descr="A hand holding up a sign&#10;&#10;Description automatically generated">
            <a:extLst>
              <a:ext uri="{FF2B5EF4-FFF2-40B4-BE49-F238E27FC236}">
                <a16:creationId xmlns:a16="http://schemas.microsoft.com/office/drawing/2014/main" id="{A50069E4-0D25-C648-B85E-61491343CD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25" y="2629874"/>
            <a:ext cx="1967379" cy="1951253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796C67-950C-4341-A5AF-CE1F21158B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443" y="4178716"/>
            <a:ext cx="2478737" cy="253301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0B348EB-925E-624A-B1C9-98FF7CB03665}"/>
              </a:ext>
            </a:extLst>
          </p:cNvPr>
          <p:cNvSpPr/>
          <p:nvPr/>
        </p:nvSpPr>
        <p:spPr>
          <a:xfrm>
            <a:off x="3549729" y="1340768"/>
            <a:ext cx="8642271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 European Board</a:t>
            </a:r>
            <a:endParaRPr lang="ro-RO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blue.png">
            <a:extLst>
              <a:ext uri="{FF2B5EF4-FFF2-40B4-BE49-F238E27FC236}">
                <a16:creationId xmlns:a16="http://schemas.microsoft.com/office/drawing/2014/main" id="{8843A7C7-E260-2546-B119-226AD3FAA27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69000"/>
          </a:blip>
          <a:stretch>
            <a:fillRect/>
          </a:stretch>
        </p:blipFill>
        <p:spPr>
          <a:xfrm flipH="1">
            <a:off x="11935954" y="5868689"/>
            <a:ext cx="273159" cy="79104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20" name="Picture 19" descr="blue.png">
            <a:extLst>
              <a:ext uri="{FF2B5EF4-FFF2-40B4-BE49-F238E27FC236}">
                <a16:creationId xmlns:a16="http://schemas.microsoft.com/office/drawing/2014/main" id="{4B2EE0BA-EA25-214F-A051-5F1388A91B5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57000"/>
          </a:blip>
          <a:stretch>
            <a:fillRect/>
          </a:stretch>
        </p:blipFill>
        <p:spPr>
          <a:xfrm flipH="1">
            <a:off x="11623142" y="5728832"/>
            <a:ext cx="322396" cy="93363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21" name="Picture 20" descr="blue.png">
            <a:extLst>
              <a:ext uri="{FF2B5EF4-FFF2-40B4-BE49-F238E27FC236}">
                <a16:creationId xmlns:a16="http://schemas.microsoft.com/office/drawing/2014/main" id="{A7313F07-90C8-A74E-AE83-F582B166108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73000"/>
          </a:blip>
          <a:stretch>
            <a:fillRect/>
          </a:stretch>
        </p:blipFill>
        <p:spPr>
          <a:xfrm flipH="1">
            <a:off x="11257068" y="5575315"/>
            <a:ext cx="377109" cy="1092074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22" name="Picture 21" descr="blue.png">
            <a:extLst>
              <a:ext uri="{FF2B5EF4-FFF2-40B4-BE49-F238E27FC236}">
                <a16:creationId xmlns:a16="http://schemas.microsoft.com/office/drawing/2014/main" id="{0427F57B-C607-2C4E-8787-EA24F881FEA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lum contrast="71000"/>
          </a:blip>
          <a:stretch>
            <a:fillRect/>
          </a:stretch>
        </p:blipFill>
        <p:spPr>
          <a:xfrm flipH="1">
            <a:off x="10852244" y="5445224"/>
            <a:ext cx="421370" cy="122025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9823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53B7BC6-E739-0F42-9DCB-B53A400D8F5B}"/>
              </a:ext>
            </a:extLst>
          </p:cNvPr>
          <p:cNvSpPr txBox="1"/>
          <p:nvPr/>
        </p:nvSpPr>
        <p:spPr>
          <a:xfrm>
            <a:off x="-5512" y="0"/>
            <a:ext cx="6887819" cy="8555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Clinical Leadership</a:t>
            </a:r>
            <a:endParaRPr lang="fr-FR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54B24-1F9D-4D47-AF01-FBEC5C970396}"/>
              </a:ext>
            </a:extLst>
          </p:cNvPr>
          <p:cNvSpPr txBox="1"/>
          <p:nvPr/>
        </p:nvSpPr>
        <p:spPr>
          <a:xfrm>
            <a:off x="6579312" y="-1"/>
            <a:ext cx="3405616" cy="8555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Academy</a:t>
            </a:r>
            <a:endParaRPr lang="fr-FR" sz="48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1" name="Picture 2" descr="C:\Users\Vlad\Desktop\logoAEMH.gif">
            <a:extLst>
              <a:ext uri="{FF2B5EF4-FFF2-40B4-BE49-F238E27FC236}">
                <a16:creationId xmlns:a16="http://schemas.microsoft.com/office/drawing/2014/main" id="{B7E96EE6-B540-C940-9B5B-33D6FFB70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86" y="0"/>
            <a:ext cx="1650914" cy="84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E36E30A3-A743-1A48-B1A5-2F8BC4A4A3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6007976"/>
              </p:ext>
            </p:extLst>
          </p:nvPr>
        </p:nvGraphicFramePr>
        <p:xfrm>
          <a:off x="-5609" y="1404674"/>
          <a:ext cx="3312368" cy="5431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12" descr="blue.png">
            <a:extLst>
              <a:ext uri="{FF2B5EF4-FFF2-40B4-BE49-F238E27FC236}">
                <a16:creationId xmlns:a16="http://schemas.microsoft.com/office/drawing/2014/main" id="{DA1497CE-42D2-F644-8659-4448E11A96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69000"/>
          </a:blip>
          <a:stretch>
            <a:fillRect/>
          </a:stretch>
        </p:blipFill>
        <p:spPr>
          <a:xfrm flipH="1">
            <a:off x="11935954" y="5868689"/>
            <a:ext cx="273159" cy="79104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4" name="Picture 13" descr="blue.png">
            <a:extLst>
              <a:ext uri="{FF2B5EF4-FFF2-40B4-BE49-F238E27FC236}">
                <a16:creationId xmlns:a16="http://schemas.microsoft.com/office/drawing/2014/main" id="{659F0619-350C-0246-AB29-081F19EB8B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57000"/>
          </a:blip>
          <a:stretch>
            <a:fillRect/>
          </a:stretch>
        </p:blipFill>
        <p:spPr>
          <a:xfrm flipH="1">
            <a:off x="11623142" y="5728832"/>
            <a:ext cx="322396" cy="93363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5" name="Picture 14" descr="blue.png">
            <a:extLst>
              <a:ext uri="{FF2B5EF4-FFF2-40B4-BE49-F238E27FC236}">
                <a16:creationId xmlns:a16="http://schemas.microsoft.com/office/drawing/2014/main" id="{C4D6F16A-504E-2144-9247-3B9D790146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73000"/>
          </a:blip>
          <a:stretch>
            <a:fillRect/>
          </a:stretch>
        </p:blipFill>
        <p:spPr>
          <a:xfrm flipH="1">
            <a:off x="11257068" y="5575315"/>
            <a:ext cx="377109" cy="1092074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6" name="Picture 15" descr="blue.png">
            <a:extLst>
              <a:ext uri="{FF2B5EF4-FFF2-40B4-BE49-F238E27FC236}">
                <a16:creationId xmlns:a16="http://schemas.microsoft.com/office/drawing/2014/main" id="{284966E8-96BD-A047-886F-F1C634D9724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lum contrast="71000"/>
          </a:blip>
          <a:stretch>
            <a:fillRect/>
          </a:stretch>
        </p:blipFill>
        <p:spPr>
          <a:xfrm flipH="1">
            <a:off x="10852244" y="5445224"/>
            <a:ext cx="421370" cy="122025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66A315F-A1F6-C343-BF7B-67962D7FDC46}"/>
              </a:ext>
            </a:extLst>
          </p:cNvPr>
          <p:cNvSpPr/>
          <p:nvPr/>
        </p:nvSpPr>
        <p:spPr>
          <a:xfrm>
            <a:off x="3549729" y="1817413"/>
            <a:ext cx="8143255" cy="5018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</a:t>
            </a: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REQUIREMENTS FOR TRAINEES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o-R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	Content of training and learning outcome</a:t>
            </a:r>
            <a:endParaRPr lang="ro-R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	Theoretical knowledge </a:t>
            </a:r>
            <a:endParaRPr lang="ro-R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	Practical and clinical skills </a:t>
            </a:r>
            <a:endParaRPr lang="ro-R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     Competences </a:t>
            </a:r>
            <a:endParaRPr lang="ro-R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	Organisation of training</a:t>
            </a:r>
            <a:endParaRPr lang="ro-R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	Schedule of training </a:t>
            </a:r>
            <a:endParaRPr lang="ro-R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     Curriculum of training</a:t>
            </a:r>
            <a:endParaRPr lang="ro-R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	Assessment and evaluation</a:t>
            </a:r>
            <a:endParaRPr lang="ro-R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	 Governance   </a:t>
            </a:r>
            <a:endParaRPr lang="ro-R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EE99E0-4ED9-9A47-8913-E82BCFAB9FAC}"/>
              </a:ext>
            </a:extLst>
          </p:cNvPr>
          <p:cNvSpPr/>
          <p:nvPr/>
        </p:nvSpPr>
        <p:spPr>
          <a:xfrm>
            <a:off x="3549729" y="1340768"/>
            <a:ext cx="8642271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Training Requirements for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</a:t>
            </a:r>
            <a:endParaRPr lang="ro-RO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095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53B7BC6-E739-0F42-9DCB-B53A400D8F5B}"/>
              </a:ext>
            </a:extLst>
          </p:cNvPr>
          <p:cNvSpPr txBox="1"/>
          <p:nvPr/>
        </p:nvSpPr>
        <p:spPr>
          <a:xfrm>
            <a:off x="-5512" y="0"/>
            <a:ext cx="6887819" cy="8555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Clinical Leadership</a:t>
            </a:r>
            <a:endParaRPr lang="fr-FR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54B24-1F9D-4D47-AF01-FBEC5C970396}"/>
              </a:ext>
            </a:extLst>
          </p:cNvPr>
          <p:cNvSpPr txBox="1"/>
          <p:nvPr/>
        </p:nvSpPr>
        <p:spPr>
          <a:xfrm>
            <a:off x="6579312" y="-1"/>
            <a:ext cx="3405616" cy="8555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Academy</a:t>
            </a:r>
            <a:endParaRPr lang="fr-FR" sz="48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1" name="Picture 2" descr="C:\Users\Vlad\Desktop\logoAEMH.gif">
            <a:extLst>
              <a:ext uri="{FF2B5EF4-FFF2-40B4-BE49-F238E27FC236}">
                <a16:creationId xmlns:a16="http://schemas.microsoft.com/office/drawing/2014/main" id="{B7E96EE6-B540-C940-9B5B-33D6FFB70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86" y="0"/>
            <a:ext cx="1650914" cy="84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E36E30A3-A743-1A48-B1A5-2F8BC4A4A3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524593"/>
              </p:ext>
            </p:extLst>
          </p:nvPr>
        </p:nvGraphicFramePr>
        <p:xfrm>
          <a:off x="-5609" y="1404674"/>
          <a:ext cx="3312368" cy="5431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12" descr="blue.png">
            <a:extLst>
              <a:ext uri="{FF2B5EF4-FFF2-40B4-BE49-F238E27FC236}">
                <a16:creationId xmlns:a16="http://schemas.microsoft.com/office/drawing/2014/main" id="{DA1497CE-42D2-F644-8659-4448E11A96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69000"/>
          </a:blip>
          <a:stretch>
            <a:fillRect/>
          </a:stretch>
        </p:blipFill>
        <p:spPr>
          <a:xfrm flipH="1">
            <a:off x="11935954" y="5868689"/>
            <a:ext cx="273159" cy="79104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4" name="Picture 13" descr="blue.png">
            <a:extLst>
              <a:ext uri="{FF2B5EF4-FFF2-40B4-BE49-F238E27FC236}">
                <a16:creationId xmlns:a16="http://schemas.microsoft.com/office/drawing/2014/main" id="{659F0619-350C-0246-AB29-081F19EB8B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57000"/>
          </a:blip>
          <a:stretch>
            <a:fillRect/>
          </a:stretch>
        </p:blipFill>
        <p:spPr>
          <a:xfrm flipH="1">
            <a:off x="11623142" y="5728832"/>
            <a:ext cx="322396" cy="93363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5" name="Picture 14" descr="blue.png">
            <a:extLst>
              <a:ext uri="{FF2B5EF4-FFF2-40B4-BE49-F238E27FC236}">
                <a16:creationId xmlns:a16="http://schemas.microsoft.com/office/drawing/2014/main" id="{C4D6F16A-504E-2144-9247-3B9D790146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73000"/>
          </a:blip>
          <a:stretch>
            <a:fillRect/>
          </a:stretch>
        </p:blipFill>
        <p:spPr>
          <a:xfrm flipH="1">
            <a:off x="11257068" y="5575315"/>
            <a:ext cx="377109" cy="1092074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6" name="Picture 15" descr="blue.png">
            <a:extLst>
              <a:ext uri="{FF2B5EF4-FFF2-40B4-BE49-F238E27FC236}">
                <a16:creationId xmlns:a16="http://schemas.microsoft.com/office/drawing/2014/main" id="{284966E8-96BD-A047-886F-F1C634D9724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lum contrast="71000"/>
          </a:blip>
          <a:stretch>
            <a:fillRect/>
          </a:stretch>
        </p:blipFill>
        <p:spPr>
          <a:xfrm flipH="1">
            <a:off x="10852244" y="5445224"/>
            <a:ext cx="421370" cy="122025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66A315F-A1F6-C343-BF7B-67962D7FDC46}"/>
              </a:ext>
            </a:extLst>
          </p:cNvPr>
          <p:cNvSpPr/>
          <p:nvPr/>
        </p:nvSpPr>
        <p:spPr>
          <a:xfrm>
            <a:off x="3438397" y="1937501"/>
            <a:ext cx="8143255" cy="2540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II.	TRAINING REQUIREMENTS FOR TRAINERS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o-R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	Process for recognition as trainer</a:t>
            </a:r>
            <a:endParaRPr lang="ro-R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	Requested qualification and experience </a:t>
            </a:r>
            <a:endParaRPr lang="ro-R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	Core competencies for trainers</a:t>
            </a:r>
            <a:endParaRPr lang="ro-R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	Quality management for trainers </a:t>
            </a:r>
            <a:endParaRPr lang="ro-R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3BB3D0-AECA-2842-AE1C-E132F27DB021}"/>
              </a:ext>
            </a:extLst>
          </p:cNvPr>
          <p:cNvSpPr/>
          <p:nvPr/>
        </p:nvSpPr>
        <p:spPr>
          <a:xfrm>
            <a:off x="3549729" y="1340768"/>
            <a:ext cx="8642271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Training Requirements for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</a:t>
            </a:r>
            <a:endParaRPr lang="ro-RO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047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53B7BC6-E739-0F42-9DCB-B53A400D8F5B}"/>
              </a:ext>
            </a:extLst>
          </p:cNvPr>
          <p:cNvSpPr txBox="1"/>
          <p:nvPr/>
        </p:nvSpPr>
        <p:spPr>
          <a:xfrm>
            <a:off x="-5512" y="0"/>
            <a:ext cx="6887819" cy="8555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Clinical Leadership</a:t>
            </a:r>
            <a:endParaRPr lang="fr-FR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54B24-1F9D-4D47-AF01-FBEC5C970396}"/>
              </a:ext>
            </a:extLst>
          </p:cNvPr>
          <p:cNvSpPr txBox="1"/>
          <p:nvPr/>
        </p:nvSpPr>
        <p:spPr>
          <a:xfrm>
            <a:off x="6579312" y="-1"/>
            <a:ext cx="3405616" cy="8555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Academy</a:t>
            </a:r>
            <a:endParaRPr lang="fr-FR" sz="48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1" name="Picture 2" descr="C:\Users\Vlad\Desktop\logoAEMH.gif">
            <a:extLst>
              <a:ext uri="{FF2B5EF4-FFF2-40B4-BE49-F238E27FC236}">
                <a16:creationId xmlns:a16="http://schemas.microsoft.com/office/drawing/2014/main" id="{B7E96EE6-B540-C940-9B5B-33D6FFB70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86" y="0"/>
            <a:ext cx="1650914" cy="84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E36E30A3-A743-1A48-B1A5-2F8BC4A4A3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1809783"/>
              </p:ext>
            </p:extLst>
          </p:nvPr>
        </p:nvGraphicFramePr>
        <p:xfrm>
          <a:off x="-5609" y="1404674"/>
          <a:ext cx="3312368" cy="5431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12" descr="blue.png">
            <a:extLst>
              <a:ext uri="{FF2B5EF4-FFF2-40B4-BE49-F238E27FC236}">
                <a16:creationId xmlns:a16="http://schemas.microsoft.com/office/drawing/2014/main" id="{DA1497CE-42D2-F644-8659-4448E11A96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69000"/>
          </a:blip>
          <a:stretch>
            <a:fillRect/>
          </a:stretch>
        </p:blipFill>
        <p:spPr>
          <a:xfrm flipH="1">
            <a:off x="11935954" y="5868689"/>
            <a:ext cx="273159" cy="79104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4" name="Picture 13" descr="blue.png">
            <a:extLst>
              <a:ext uri="{FF2B5EF4-FFF2-40B4-BE49-F238E27FC236}">
                <a16:creationId xmlns:a16="http://schemas.microsoft.com/office/drawing/2014/main" id="{659F0619-350C-0246-AB29-081F19EB8B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57000"/>
          </a:blip>
          <a:stretch>
            <a:fillRect/>
          </a:stretch>
        </p:blipFill>
        <p:spPr>
          <a:xfrm flipH="1">
            <a:off x="11623142" y="5728832"/>
            <a:ext cx="322396" cy="93363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5" name="Picture 14" descr="blue.png">
            <a:extLst>
              <a:ext uri="{FF2B5EF4-FFF2-40B4-BE49-F238E27FC236}">
                <a16:creationId xmlns:a16="http://schemas.microsoft.com/office/drawing/2014/main" id="{C4D6F16A-504E-2144-9247-3B9D790146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73000"/>
          </a:blip>
          <a:stretch>
            <a:fillRect/>
          </a:stretch>
        </p:blipFill>
        <p:spPr>
          <a:xfrm flipH="1">
            <a:off x="11257068" y="5575315"/>
            <a:ext cx="377109" cy="1092074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6" name="Picture 15" descr="blue.png">
            <a:extLst>
              <a:ext uri="{FF2B5EF4-FFF2-40B4-BE49-F238E27FC236}">
                <a16:creationId xmlns:a16="http://schemas.microsoft.com/office/drawing/2014/main" id="{284966E8-96BD-A047-886F-F1C634D9724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lum contrast="71000"/>
          </a:blip>
          <a:stretch>
            <a:fillRect/>
          </a:stretch>
        </p:blipFill>
        <p:spPr>
          <a:xfrm flipH="1">
            <a:off x="10852244" y="5445224"/>
            <a:ext cx="421370" cy="122025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66A315F-A1F6-C343-BF7B-67962D7FDC46}"/>
              </a:ext>
            </a:extLst>
          </p:cNvPr>
          <p:cNvSpPr/>
          <p:nvPr/>
        </p:nvSpPr>
        <p:spPr>
          <a:xfrm>
            <a:off x="3438397" y="1976832"/>
            <a:ext cx="8497557" cy="3036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	TRAINING REQUIREMENTS FOR TRAINING INSTITUTIONS </a:t>
            </a:r>
            <a:endParaRPr lang="ro-RO" sz="2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>
                <a:tab pos="447675" algn="l"/>
              </a:tabLst>
            </a:pPr>
            <a:r>
              <a:rPr lang="en-GB" sz="2800" kern="0" dirty="0">
                <a:latin typeface="Calibri" panose="020F050202020403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Process for recognition as training centre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o-R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	Requirement on staff and clinical activities</a:t>
            </a:r>
            <a:endParaRPr lang="ro-R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	Requirement on equipment, accommodation </a:t>
            </a:r>
            <a:endParaRPr lang="ro-R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 startAt="2"/>
              <a:tabLst>
                <a:tab pos="447675" algn="l"/>
              </a:tabLst>
            </a:pPr>
            <a:r>
              <a:rPr lang="en-GB" sz="2800" kern="0" dirty="0">
                <a:latin typeface="Calibri" panose="020F050202020403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 Quality Management within Training institutions</a:t>
            </a:r>
            <a:endParaRPr lang="ro-RO" sz="2800" kern="0" dirty="0">
              <a:latin typeface="Calibri" panose="020F0502020204030204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D2C9B1-907D-0B4F-B4B8-572A675D88CC}"/>
              </a:ext>
            </a:extLst>
          </p:cNvPr>
          <p:cNvSpPr/>
          <p:nvPr/>
        </p:nvSpPr>
        <p:spPr>
          <a:xfrm>
            <a:off x="3549729" y="1340768"/>
            <a:ext cx="8642271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Training Requirements for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</a:t>
            </a:r>
            <a:endParaRPr lang="ro-RO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98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53B7BC6-E739-0F42-9DCB-B53A400D8F5B}"/>
              </a:ext>
            </a:extLst>
          </p:cNvPr>
          <p:cNvSpPr txBox="1"/>
          <p:nvPr/>
        </p:nvSpPr>
        <p:spPr>
          <a:xfrm>
            <a:off x="-5512" y="0"/>
            <a:ext cx="6887819" cy="8555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Clinical Leadership</a:t>
            </a:r>
            <a:endParaRPr lang="fr-FR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54B24-1F9D-4D47-AF01-FBEC5C970396}"/>
              </a:ext>
            </a:extLst>
          </p:cNvPr>
          <p:cNvSpPr txBox="1"/>
          <p:nvPr/>
        </p:nvSpPr>
        <p:spPr>
          <a:xfrm>
            <a:off x="6579312" y="-1"/>
            <a:ext cx="3405616" cy="8555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Academy</a:t>
            </a:r>
            <a:endParaRPr lang="fr-FR" sz="48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1" name="Picture 2" descr="C:\Users\Vlad\Desktop\logoAEMH.gif">
            <a:extLst>
              <a:ext uri="{FF2B5EF4-FFF2-40B4-BE49-F238E27FC236}">
                <a16:creationId xmlns:a16="http://schemas.microsoft.com/office/drawing/2014/main" id="{B7E96EE6-B540-C940-9B5B-33D6FFB70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86" y="0"/>
            <a:ext cx="1650914" cy="84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E36E30A3-A743-1A48-B1A5-2F8BC4A4A3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907114"/>
              </p:ext>
            </p:extLst>
          </p:nvPr>
        </p:nvGraphicFramePr>
        <p:xfrm>
          <a:off x="-5609" y="1404674"/>
          <a:ext cx="3312368" cy="5431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12" descr="blue.png">
            <a:extLst>
              <a:ext uri="{FF2B5EF4-FFF2-40B4-BE49-F238E27FC236}">
                <a16:creationId xmlns:a16="http://schemas.microsoft.com/office/drawing/2014/main" id="{DA1497CE-42D2-F644-8659-4448E11A96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69000"/>
          </a:blip>
          <a:stretch>
            <a:fillRect/>
          </a:stretch>
        </p:blipFill>
        <p:spPr>
          <a:xfrm flipH="1">
            <a:off x="11935954" y="5868689"/>
            <a:ext cx="273159" cy="79104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4" name="Picture 13" descr="blue.png">
            <a:extLst>
              <a:ext uri="{FF2B5EF4-FFF2-40B4-BE49-F238E27FC236}">
                <a16:creationId xmlns:a16="http://schemas.microsoft.com/office/drawing/2014/main" id="{659F0619-350C-0246-AB29-081F19EB8B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57000"/>
          </a:blip>
          <a:stretch>
            <a:fillRect/>
          </a:stretch>
        </p:blipFill>
        <p:spPr>
          <a:xfrm flipH="1">
            <a:off x="11623142" y="5728832"/>
            <a:ext cx="322396" cy="93363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5" name="Picture 14" descr="blue.png">
            <a:extLst>
              <a:ext uri="{FF2B5EF4-FFF2-40B4-BE49-F238E27FC236}">
                <a16:creationId xmlns:a16="http://schemas.microsoft.com/office/drawing/2014/main" id="{C4D6F16A-504E-2144-9247-3B9D790146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73000"/>
          </a:blip>
          <a:stretch>
            <a:fillRect/>
          </a:stretch>
        </p:blipFill>
        <p:spPr>
          <a:xfrm flipH="1">
            <a:off x="11257068" y="5575315"/>
            <a:ext cx="377109" cy="1092074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6" name="Picture 15" descr="blue.png">
            <a:extLst>
              <a:ext uri="{FF2B5EF4-FFF2-40B4-BE49-F238E27FC236}">
                <a16:creationId xmlns:a16="http://schemas.microsoft.com/office/drawing/2014/main" id="{284966E8-96BD-A047-886F-F1C634D9724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lum contrast="71000"/>
          </a:blip>
          <a:stretch>
            <a:fillRect/>
          </a:stretch>
        </p:blipFill>
        <p:spPr>
          <a:xfrm flipH="1">
            <a:off x="10852244" y="5445224"/>
            <a:ext cx="421370" cy="122025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C1ECFA8-4DE0-EB47-9088-6E26D67C13B9}"/>
              </a:ext>
            </a:extLst>
          </p:cNvPr>
          <p:cNvSpPr/>
          <p:nvPr/>
        </p:nvSpPr>
        <p:spPr>
          <a:xfrm>
            <a:off x="3471056" y="2396707"/>
            <a:ext cx="7835217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Assessment, appointment of the jury</a:t>
            </a:r>
          </a:p>
          <a:p>
            <a:pPr marL="457200" indent="-457200"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AEMH web Section</a:t>
            </a:r>
          </a:p>
          <a:p>
            <a:pPr marL="457200" indent="-457200"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9A03D6-C137-804E-AFC0-0B2B65507C60}"/>
              </a:ext>
            </a:extLst>
          </p:cNvPr>
          <p:cNvSpPr/>
          <p:nvPr/>
        </p:nvSpPr>
        <p:spPr>
          <a:xfrm>
            <a:off x="3549729" y="1340768"/>
            <a:ext cx="8642271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Organization</a:t>
            </a:r>
            <a:endParaRPr lang="ro-RO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904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99FF33"/>
      </a:dk1>
      <a:lt1>
        <a:srgbClr val="FFFFFF"/>
      </a:lt1>
      <a:dk2>
        <a:srgbClr val="FFFF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82DA2A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20672</TotalTime>
  <Pages>9004348</Pages>
  <Words>499</Words>
  <Application>Microsoft Macintosh PowerPoint</Application>
  <PresentationFormat>Widescreen</PresentationFormat>
  <Paragraphs>199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Arial CE</vt:lpstr>
      <vt:lpstr>Calibri</vt:lpstr>
      <vt:lpstr>Garamond</vt:lpstr>
      <vt:lpstr>Times New Roman</vt:lpstr>
      <vt:lpstr>Times New Roman CE</vt:lpstr>
      <vt:lpstr>Office Theme</vt:lpstr>
      <vt:lpstr>PowerPoint Presentation</vt:lpstr>
      <vt:lpstr>Vlad TICA</vt:lpstr>
      <vt:lpstr>Vlad TICA</vt:lpstr>
      <vt:lpstr>Vlad TICA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IN ENGINEERING MANAGEMENT</dc:title>
  <dc:creator>Harry</dc:creator>
  <cp:lastModifiedBy>Vlad Tica</cp:lastModifiedBy>
  <cp:revision>427</cp:revision>
  <dcterms:created xsi:type="dcterms:W3CDTF">1997-11-30T20:35:10Z</dcterms:created>
  <dcterms:modified xsi:type="dcterms:W3CDTF">2019-05-09T09:30:50Z</dcterms:modified>
</cp:coreProperties>
</file>